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36AA-EE16-61B9-27DD-C6C801A94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F8D58-CFA3-124E-8567-C1CFABAD5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3136A-7BBF-434B-B342-7794EF14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FD78-5293-4275-A0C7-68389673CEE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9A9D8-CD4C-83CC-8CE3-D1CC0783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23EAA-E816-BB5C-B1EA-7D3E6A6E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9008-B5F4-41CE-8797-47BDCAA38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03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54B8-8FEF-468E-B6C9-B90A3714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63909-81D5-704D-23E7-4C11DA79F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2150-C795-3595-D0D5-A6D80753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FD78-5293-4275-A0C7-68389673CEE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58872-5DD0-1EFA-C12B-4E41B91B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30B62-1052-4D93-20F8-7AABACF7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9008-B5F4-41CE-8797-47BDCAA38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98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256C4-7C34-06F5-D465-5947F3FFA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353DA-959F-6ED4-399C-08CE7C227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0210F-E466-78D2-E11A-B5955274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FD78-5293-4275-A0C7-68389673CEE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C3F1D-E6D6-A414-463F-3B16A466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0EF4F-CD7F-36E4-ADD9-0A9F2CA9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9008-B5F4-41CE-8797-47BDCAA38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12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77FD-49C5-703A-7D81-73B36EDD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29AC6-D12E-98FD-8ECD-3781A2582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B6A35-D55A-E4EA-CD07-90C4BA95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FD78-5293-4275-A0C7-68389673CEE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20DBC-60AA-6230-51FD-AAB5ECD4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98FFE-CB5E-0D26-66F8-A94716BE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9008-B5F4-41CE-8797-47BDCAA38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2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3776-3B45-C4ED-BA7D-28EEBAAC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251CB-63F2-0B4F-ECF9-6CB7E8AA9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DFC0E-8259-4773-CD84-CD7741D1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FD78-5293-4275-A0C7-68389673CEE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62263-A67E-9AB8-A1EC-2312C75D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67792-49A4-C6B2-A57F-DB525977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9008-B5F4-41CE-8797-47BDCAA38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25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8605-E7BD-2613-27E8-62F9C423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AC1E6-B05A-81E1-418C-997309117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98866-7F82-08D9-3635-3FA739D92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7F3A2-1697-9785-D4F0-D9B968FF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FD78-5293-4275-A0C7-68389673CEE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EF597-2653-5AF5-812D-E9F7511F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19E43-728D-1E2E-A70A-1833891F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9008-B5F4-41CE-8797-47BDCAA38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78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AE4C-70D3-989B-0F22-E5FE47D3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B7B98-7696-A222-0B3B-024E74D74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0A151-6C85-C2D0-FA19-DD89A88FD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A97EB-C686-42EA-83BA-5C877636E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F5CAE-B5F5-4456-9C12-1A1B430B6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72BAA-1104-AD7B-446D-2D463F1DD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FD78-5293-4275-A0C7-68389673CEE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EC7BA-2A67-1C91-D0B0-FB4E1786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86703-1CFB-A1D9-46FE-4568379E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9008-B5F4-41CE-8797-47BDCAA38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6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8F55-5920-66C5-1F49-2F7AC33E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E4BDB-3886-37B4-E545-C750F3AA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FD78-5293-4275-A0C7-68389673CEE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D5DE7-4B4F-CD78-25E3-8CE3C773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C4-7E4D-74C9-ED28-CA94BB20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9008-B5F4-41CE-8797-47BDCAA38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50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423EF-E3EF-1BC2-FBC9-58D5A182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FD78-5293-4275-A0C7-68389673CEE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55927-D407-4A2F-6AD2-249B46AC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73F8C-8995-D152-87FB-FF87EB87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9008-B5F4-41CE-8797-47BDCAA38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15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60FE-67DA-DAFC-ED35-7595DD050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4EA4-A2FD-EF17-5F03-92B91F3F0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9302C-4477-7FFB-24E4-C632C0605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804AD-85D5-0537-9645-3513EC4D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FD78-5293-4275-A0C7-68389673CEE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07303-0B19-F7B3-92B6-14FEEDE31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EE02B-5007-5CE8-9519-31F99C89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9008-B5F4-41CE-8797-47BDCAA38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40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A807-B92E-001F-8E33-A25F58E8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CF718-802E-EB04-AFAD-F1C0C1D1C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478C9-740B-A646-FADD-4784FFFDA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D9B1E-B737-9481-E7E9-8A1B8886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FD78-5293-4275-A0C7-68389673CEE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86147-A174-E8C3-9E8F-7066AAC9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A0DFB-7B63-1D5D-8417-370C27B2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9008-B5F4-41CE-8797-47BDCAA38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87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350F8-155C-9E1A-B27B-54633727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9D16D-218A-1600-C7E1-5061592B2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11D5F-05B3-70D7-B1EA-D9D1EE7A3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9FD78-5293-4275-A0C7-68389673CEE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AAB55-6637-830E-5021-7334E2FD7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15BC9-8BEE-0872-2963-B2FD3E22E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79008-B5F4-41CE-8797-47BDCAA38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71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sha.gov/ergonomi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sha.gov/ergonomi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sha.gov/ergonom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80B5-0A8C-B0B4-3FB9-9C9382155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message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5DE85-6EA9-829A-55C1-50F291D07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Designer3d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30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89F7-08EE-BCFA-F81D-CCA50A1F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#1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00929-293F-2EE0-E972-2573C5207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Room Designer3D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Mix, match &amp; customize furniture to your liking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OSHA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guidelines. 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with lighting  and generate photo-realistic 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via VisCommerce 3DCloud</a:t>
            </a:r>
          </a:p>
        </p:txBody>
      </p:sp>
    </p:spTree>
    <p:extLst>
      <p:ext uri="{BB962C8B-B14F-4D97-AF65-F5344CB8AC3E}">
        <p14:creationId xmlns:p14="http://schemas.microsoft.com/office/powerpoint/2010/main" val="157140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89F7-08EE-BCFA-F81D-CCA50A1F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#2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00929-293F-2EE0-E972-2573C5207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Mix, match &amp; customize furniture to your liking per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OSHA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with lighting  and measurements for perfect ergonomics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 photo-realistic images via VisCommerce 3DCloud</a:t>
            </a:r>
          </a:p>
        </p:txBody>
      </p:sp>
    </p:spTree>
    <p:extLst>
      <p:ext uri="{BB962C8B-B14F-4D97-AF65-F5344CB8AC3E}">
        <p14:creationId xmlns:p14="http://schemas.microsoft.com/office/powerpoint/2010/main" val="62670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89F7-08EE-BCFA-F81D-CCA50A1F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#3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00929-293F-2EE0-E972-2573C5207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Room3D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Mix, match &amp; customize furniture to your liking per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OSHA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Try lighting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measurements for perfect ergonomics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 photo-realistic images via VisCommerce 3DCloud</a:t>
            </a:r>
          </a:p>
        </p:txBody>
      </p:sp>
    </p:spTree>
    <p:extLst>
      <p:ext uri="{BB962C8B-B14F-4D97-AF65-F5344CB8AC3E}">
        <p14:creationId xmlns:p14="http://schemas.microsoft.com/office/powerpoint/2010/main" val="98487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Welcome message</vt:lpstr>
      <vt:lpstr>Message #1</vt:lpstr>
      <vt:lpstr>Message #2</vt:lpstr>
      <vt:lpstr>Message #3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message</dc:title>
  <dc:creator>CHAITANYA RAMAKRISHNA TUMULURI-170201043</dc:creator>
  <cp:lastModifiedBy>Archana Patukuri</cp:lastModifiedBy>
  <cp:revision>4</cp:revision>
  <dcterms:created xsi:type="dcterms:W3CDTF">2023-02-09T05:47:37Z</dcterms:created>
  <dcterms:modified xsi:type="dcterms:W3CDTF">2023-02-10T04:36:06Z</dcterms:modified>
</cp:coreProperties>
</file>