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A238-6940-3F05-13EE-BBB0C7F23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F5303-4398-09AA-AD59-E9FC79CF1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21CF-2C46-342B-732C-EA0932A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8D52-63B2-CC99-A907-F802CDF5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21A1-6C1A-2EBD-695A-50CF85EB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67FE-AD87-02C5-CE83-851EC058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02DF9-7437-E831-FE9C-53E0D0D3B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BD47-97A8-4D48-D1DF-48353F9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BCD-83EE-85D1-547F-BD761E1C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7EDB-669F-85D7-FAEB-6AD02975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0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ECE9F-7199-57C3-D3E3-7142DDC92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CE408-1792-A92C-2321-C1B450B5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B05F-ECAB-5E67-4554-C1A69CC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453F-253F-8D14-F302-35CB1F76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C1FE-72A3-66CF-4C71-492F03FA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9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4C9A-54ED-55CD-35F8-7C4EBFF1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A098-47B1-4DAB-9944-A83F0323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22A1-1DD4-26A8-7910-763AE918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A787-29F1-73C7-3267-E66E09EA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5688-157E-9DA4-21A4-F4EA7F46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2D0E-FF16-52EA-26C8-B133EE9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04E8B-E64D-BF1B-EC08-018CAB7BA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E20F-A255-0EF5-F5AC-6E463E7A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EF82-4E79-E5CB-6D7D-5974AC47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C664-FB54-1B89-383B-17B42C45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2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25B-17FA-C795-B480-F4580EBD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D957-48E1-00FF-4C94-521FA77BE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3463F-2DAA-347F-EEC1-634008DC1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8C9D-5BED-11C0-805D-8E3D4611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7EF4D-8CC7-3EFF-7B64-FEA15A67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C1459-0519-7814-E229-FD1AF35C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8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D455-50EE-BFD2-1F51-A2F1AE06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9B848-3C59-601F-1772-427C9571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F8D4C-CFFC-7A8A-2780-5C8EC2C8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BE3C9-72DC-E208-AA07-C2D7D4544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7A7D2-1A50-5DE0-F20C-E550204B2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62790-82FD-A5EE-AB83-40721B11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6060C-DC73-0F94-745B-EBFA508C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937CB-1DE3-DB71-662A-AAD151B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8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44E-1D7A-28FF-968C-E8A66B0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9EA84-434F-58CF-E867-FC750FA7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74C6A-DEA1-90E6-2AAB-20D38B68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D3770-1289-B8B9-B392-8CDD8EDF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5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EF688-F4D7-E4D2-C24F-E521D4D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E7683-EFD9-4C53-9640-F53BC9EB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B5416-1743-064A-6BB2-E5FAFE0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2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8AC2-59F2-8134-FC7B-4CD9EBF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EBA7-9CB5-613F-2223-963D231C5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4A5D-6AAB-CD3B-B500-F21BD201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096BC-225F-BA3B-EB4E-D0E8469B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EC0DF-9F41-D150-85CB-B0E1B35B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0813E-4FCD-8C0E-8ACB-B38136C7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8398-5E56-A262-1284-57F07C9F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EC0D7-DD17-159A-82AB-A9FAD6BF7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8B5B4-04A5-3E76-07A4-7BE94B87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79C-1FF8-4DE1-EFF8-DDEE156A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9E4F-04CD-9A7D-C81F-A32814FA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F2E9-020F-4480-75CE-C94A4CE3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3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2A540-22E0-6D19-B702-881BD65E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1F90E-03FF-C16A-5BB0-8CF29182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72D7-45EE-45C2-BA5D-19716F33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6A0A-3AC4-4992-9AC3-4A29EFCC809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A5BB-75E4-DF4B-58B2-652C13E4E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CB2-7D10-EA8B-234D-2931C46F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1D0B-12FB-4FEE-B7EA-014E90929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ArtPython/bpy_building_blocks_addon/rele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6A2F-B278-1E7C-94F7-C05E7135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009" y="83890"/>
            <a:ext cx="6109982" cy="8590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Of Renderer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1AB19-CCE7-14E7-20D9-BFF31E31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99" y="814742"/>
            <a:ext cx="7887801" cy="3229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4BCBB-446D-D923-7651-212E4FF7E3C1}"/>
              </a:ext>
            </a:extLst>
          </p:cNvPr>
          <p:cNvSpPr txBox="1"/>
          <p:nvPr/>
        </p:nvSpPr>
        <p:spPr>
          <a:xfrm>
            <a:off x="6090407" y="3332379"/>
            <a:ext cx="503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 Enter Their Email ID And Press Render Button.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E5D43-B039-8CFA-DD4F-4AADFE2E67CB}"/>
              </a:ext>
            </a:extLst>
          </p:cNvPr>
          <p:cNvCxnSpPr>
            <a:cxnSpLocks/>
          </p:cNvCxnSpPr>
          <p:nvPr/>
        </p:nvCxnSpPr>
        <p:spPr>
          <a:xfrm flipH="1" flipV="1">
            <a:off x="5159228" y="3091084"/>
            <a:ext cx="956345" cy="42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A4C085-258F-530D-9D0F-D3264A624FBE}"/>
              </a:ext>
            </a:extLst>
          </p:cNvPr>
          <p:cNvCxnSpPr>
            <a:cxnSpLocks/>
          </p:cNvCxnSpPr>
          <p:nvPr/>
        </p:nvCxnSpPr>
        <p:spPr>
          <a:xfrm flipV="1">
            <a:off x="3457659" y="3671323"/>
            <a:ext cx="0" cy="4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12395B-C0A4-1FB6-5BF5-9281A22C62F1}"/>
              </a:ext>
            </a:extLst>
          </p:cNvPr>
          <p:cNvSpPr txBox="1"/>
          <p:nvPr/>
        </p:nvSpPr>
        <p:spPr>
          <a:xfrm>
            <a:off x="281626" y="4088787"/>
            <a:ext cx="636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When User Clicks Render Button “</a:t>
            </a:r>
            <a:r>
              <a:rPr lang="en-US" dirty="0" err="1"/>
              <a:t>UserMail+Today’sDate.GLB</a:t>
            </a:r>
            <a:r>
              <a:rPr lang="en-US" dirty="0"/>
              <a:t>” </a:t>
            </a:r>
            <a:r>
              <a:rPr lang="en-US" dirty="0" err="1"/>
              <a:t>Flie</a:t>
            </a:r>
            <a:endParaRPr lang="en-US" dirty="0"/>
          </a:p>
          <a:p>
            <a:pPr algn="ctr"/>
            <a:r>
              <a:rPr lang="en-US" dirty="0"/>
              <a:t>Will Download On Our Backend Server</a:t>
            </a:r>
          </a:p>
          <a:p>
            <a:pPr algn="ctr"/>
            <a:r>
              <a:rPr lang="en-US" dirty="0"/>
              <a:t>Also It’s Trigger “Render.py” Script For Rendering That GLB File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E24F4-BAA3-983C-D3C9-5BDC7BB8E7DE}"/>
              </a:ext>
            </a:extLst>
          </p:cNvPr>
          <p:cNvSpPr txBox="1"/>
          <p:nvPr/>
        </p:nvSpPr>
        <p:spPr>
          <a:xfrm>
            <a:off x="137080" y="5602386"/>
            <a:ext cx="11906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When “Render.py” Script Triggered It Will Open Blender3D On Background And also Import “</a:t>
            </a:r>
            <a:r>
              <a:rPr lang="en-US" dirty="0" err="1"/>
              <a:t>UserMail+Today’sDate.GLB</a:t>
            </a:r>
            <a:r>
              <a:rPr lang="en-US" dirty="0"/>
              <a:t>” </a:t>
            </a:r>
            <a:r>
              <a:rPr lang="en-US" dirty="0" err="1"/>
              <a:t>Flie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After Importing GLB File On Blender It Will Set Render Quality Settings Automatically And Render an Image.</a:t>
            </a:r>
          </a:p>
          <a:p>
            <a:pPr algn="ctr"/>
            <a:r>
              <a:rPr lang="en-US" dirty="0"/>
              <a:t>When Rendering Is Completed Render Image Will Mailed to User’s Email ID Using Python SMTP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75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22755D-8E11-57A3-7A4F-3AB86F955999}"/>
              </a:ext>
            </a:extLst>
          </p:cNvPr>
          <p:cNvSpPr txBox="1">
            <a:spLocks/>
          </p:cNvSpPr>
          <p:nvPr/>
        </p:nvSpPr>
        <p:spPr>
          <a:xfrm>
            <a:off x="3041009" y="83890"/>
            <a:ext cx="6109982" cy="859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Setup Renderer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DAB70-60DA-0407-284A-9462916A8A94}"/>
              </a:ext>
            </a:extLst>
          </p:cNvPr>
          <p:cNvSpPr txBox="1"/>
          <p:nvPr/>
        </p:nvSpPr>
        <p:spPr>
          <a:xfrm>
            <a:off x="427300" y="942932"/>
            <a:ext cx="5896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</a:t>
            </a:r>
            <a:r>
              <a:rPr lang="en-US" dirty="0"/>
              <a:t> -&gt; </a:t>
            </a:r>
            <a:r>
              <a:rPr lang="en-US" u="sng" dirty="0"/>
              <a:t>Install blender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Open Terminal.</a:t>
            </a:r>
          </a:p>
          <a:p>
            <a:pPr algn="just"/>
            <a:r>
              <a:rPr lang="en-US" dirty="0"/>
              <a:t>	Type </a:t>
            </a:r>
            <a:r>
              <a:rPr lang="en-US" b="1" dirty="0"/>
              <a:t>“</a:t>
            </a:r>
            <a:r>
              <a:rPr lang="en-US" b="1" dirty="0" err="1"/>
              <a:t>sudo</a:t>
            </a:r>
            <a:r>
              <a:rPr lang="en-US" b="1" dirty="0"/>
              <a:t> snap install blender --classic”</a:t>
            </a:r>
            <a:r>
              <a:rPr lang="en-US" dirty="0"/>
              <a:t> Hit Enter.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292FC-6F14-4B47-D241-3141F3D8DB34}"/>
              </a:ext>
            </a:extLst>
          </p:cNvPr>
          <p:cNvSpPr txBox="1"/>
          <p:nvPr/>
        </p:nvSpPr>
        <p:spPr>
          <a:xfrm>
            <a:off x="427300" y="2143261"/>
            <a:ext cx="5397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</a:t>
            </a:r>
            <a:r>
              <a:rPr lang="en-US" dirty="0"/>
              <a:t>-&gt; </a:t>
            </a:r>
            <a:r>
              <a:rPr lang="en-US" u="sng" dirty="0"/>
              <a:t>Install python3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Open Terminal.</a:t>
            </a:r>
          </a:p>
          <a:p>
            <a:pPr algn="just"/>
            <a:r>
              <a:rPr lang="en-US" dirty="0"/>
              <a:t>	Type </a:t>
            </a:r>
            <a:r>
              <a:rPr lang="en-US" b="1" dirty="0"/>
              <a:t>“</a:t>
            </a:r>
            <a:r>
              <a:rPr lang="en-US" b="1" dirty="0" err="1"/>
              <a:t>sudo</a:t>
            </a:r>
            <a:r>
              <a:rPr lang="en-US" b="1" dirty="0"/>
              <a:t> apt-get install python3”</a:t>
            </a:r>
            <a:r>
              <a:rPr lang="en-US" dirty="0"/>
              <a:t> Hit Enter.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395B9-4EA9-BD77-CE0C-84EE8359F124}"/>
              </a:ext>
            </a:extLst>
          </p:cNvPr>
          <p:cNvSpPr txBox="1"/>
          <p:nvPr/>
        </p:nvSpPr>
        <p:spPr>
          <a:xfrm>
            <a:off x="427300" y="3431090"/>
            <a:ext cx="5771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</a:t>
            </a:r>
            <a:r>
              <a:rPr lang="en-US" dirty="0"/>
              <a:t>-&gt; </a:t>
            </a:r>
            <a:r>
              <a:rPr lang="en-US" u="sng" dirty="0"/>
              <a:t>Install pip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Open Terminal.</a:t>
            </a:r>
          </a:p>
          <a:p>
            <a:pPr algn="just"/>
            <a:r>
              <a:rPr lang="en-US" dirty="0"/>
              <a:t>	Type </a:t>
            </a:r>
            <a:r>
              <a:rPr lang="en-US" b="1" dirty="0"/>
              <a:t>“</a:t>
            </a:r>
            <a:r>
              <a:rPr lang="en-US" b="1" dirty="0" err="1"/>
              <a:t>sudo</a:t>
            </a:r>
            <a:r>
              <a:rPr lang="en-US" b="1" dirty="0"/>
              <a:t> apt-get install python-pip3”</a:t>
            </a:r>
            <a:r>
              <a:rPr lang="en-US" dirty="0"/>
              <a:t> Hit Enter.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0151-F046-C652-1A55-3156C04A5F8C}"/>
              </a:ext>
            </a:extLst>
          </p:cNvPr>
          <p:cNvSpPr txBox="1"/>
          <p:nvPr/>
        </p:nvSpPr>
        <p:spPr>
          <a:xfrm>
            <a:off x="427300" y="4718919"/>
            <a:ext cx="87816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 </a:t>
            </a:r>
            <a:r>
              <a:rPr lang="en-US" dirty="0"/>
              <a:t>-&gt; </a:t>
            </a:r>
            <a:r>
              <a:rPr lang="en-US" u="sng" dirty="0"/>
              <a:t>Install </a:t>
            </a:r>
            <a:r>
              <a:rPr lang="en-US" u="sng" dirty="0" err="1"/>
              <a:t>virtualenv</a:t>
            </a:r>
            <a:endParaRPr lang="en-US" u="sng" dirty="0"/>
          </a:p>
          <a:p>
            <a:r>
              <a:rPr lang="en-US" dirty="0"/>
              <a:t>	</a:t>
            </a:r>
          </a:p>
          <a:p>
            <a:r>
              <a:rPr lang="en-US" dirty="0"/>
              <a:t>	Open Terminal.</a:t>
            </a:r>
          </a:p>
          <a:p>
            <a:pPr algn="just"/>
            <a:r>
              <a:rPr lang="en-US" dirty="0"/>
              <a:t>	Type </a:t>
            </a:r>
            <a:r>
              <a:rPr lang="en-US" b="1" dirty="0"/>
              <a:t>“</a:t>
            </a:r>
            <a:r>
              <a:rPr lang="en-US" b="1" dirty="0" err="1"/>
              <a:t>sudo</a:t>
            </a:r>
            <a:r>
              <a:rPr lang="en-US" b="1" dirty="0"/>
              <a:t> pip3 install </a:t>
            </a:r>
            <a:r>
              <a:rPr lang="en-US" b="1" dirty="0" err="1"/>
              <a:t>virtualenv</a:t>
            </a:r>
            <a:r>
              <a:rPr lang="en-US" b="1" dirty="0"/>
              <a:t>”</a:t>
            </a:r>
            <a:r>
              <a:rPr lang="en-US" dirty="0"/>
              <a:t> Hit Enter.</a:t>
            </a:r>
          </a:p>
          <a:p>
            <a:pPr algn="just"/>
            <a:r>
              <a:rPr lang="en-US" dirty="0"/>
              <a:t>	Then Create Virtual Environment By Typing </a:t>
            </a:r>
            <a:r>
              <a:rPr lang="en-US" b="1" dirty="0"/>
              <a:t>“</a:t>
            </a:r>
            <a:r>
              <a:rPr lang="en-US" b="1" dirty="0" err="1"/>
              <a:t>virtualenv</a:t>
            </a:r>
            <a:r>
              <a:rPr lang="en-US" b="1" dirty="0"/>
              <a:t> </a:t>
            </a:r>
            <a:r>
              <a:rPr lang="en-US" b="1" dirty="0" err="1"/>
              <a:t>venv</a:t>
            </a:r>
            <a:r>
              <a:rPr lang="en-US" b="1" dirty="0"/>
              <a:t>”</a:t>
            </a:r>
            <a:r>
              <a:rPr lang="en-US" dirty="0"/>
              <a:t> Hit Enter.</a:t>
            </a:r>
          </a:p>
          <a:p>
            <a:pPr algn="just"/>
            <a:r>
              <a:rPr lang="en-US" dirty="0"/>
              <a:t>	You Can use  any name </a:t>
            </a:r>
            <a:r>
              <a:rPr lang="en-US" dirty="0" err="1"/>
              <a:t>insted</a:t>
            </a:r>
            <a:r>
              <a:rPr lang="en-US" dirty="0"/>
              <a:t> of </a:t>
            </a:r>
            <a:r>
              <a:rPr lang="en-US" b="1" dirty="0" err="1"/>
              <a:t>venv</a:t>
            </a:r>
            <a:r>
              <a:rPr lang="en-US" b="1" dirty="0"/>
              <a:t>.</a:t>
            </a:r>
          </a:p>
          <a:p>
            <a:pPr algn="just"/>
            <a:r>
              <a:rPr lang="en-US" b="1" dirty="0"/>
              <a:t>	</a:t>
            </a:r>
            <a:r>
              <a:rPr lang="en-US" dirty="0"/>
              <a:t>For Activating Your Virtual Environment Type </a:t>
            </a:r>
            <a:r>
              <a:rPr lang="en-US" b="1" dirty="0"/>
              <a:t>“source </a:t>
            </a:r>
            <a:r>
              <a:rPr lang="en-US" b="1" dirty="0" err="1"/>
              <a:t>venv</a:t>
            </a:r>
            <a:r>
              <a:rPr lang="en-US" b="1" dirty="0"/>
              <a:t>/bin/activate”</a:t>
            </a:r>
            <a:r>
              <a:rPr lang="en-US" dirty="0"/>
              <a:t> Hit Enter.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191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D93C3-65C3-B340-C551-D711BAC4C894}"/>
              </a:ext>
            </a:extLst>
          </p:cNvPr>
          <p:cNvSpPr txBox="1"/>
          <p:nvPr/>
        </p:nvSpPr>
        <p:spPr>
          <a:xfrm>
            <a:off x="427300" y="370364"/>
            <a:ext cx="5981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</a:t>
            </a:r>
            <a:r>
              <a:rPr lang="en-US" dirty="0"/>
              <a:t> -&gt; </a:t>
            </a:r>
            <a:r>
              <a:rPr lang="en-US" u="sng" dirty="0"/>
              <a:t>Install Flask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Open Terminal.</a:t>
            </a:r>
          </a:p>
          <a:p>
            <a:r>
              <a:rPr lang="en-US" dirty="0"/>
              <a:t>	First You Need to Activate Your Virtual Environment.</a:t>
            </a:r>
          </a:p>
          <a:p>
            <a:r>
              <a:rPr lang="en-US" dirty="0"/>
              <a:t>	Then You Can Type “” Hit Enter.</a:t>
            </a:r>
          </a:p>
          <a:p>
            <a:r>
              <a:rPr lang="en-US" dirty="0"/>
              <a:t>	Type </a:t>
            </a:r>
            <a:r>
              <a:rPr lang="en-US" b="1" dirty="0"/>
              <a:t>“pip3 install flask”</a:t>
            </a:r>
            <a:r>
              <a:rPr lang="en-US" dirty="0"/>
              <a:t> Hit Enter.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1E0C9-36AD-D006-785E-B82E31E4EA61}"/>
              </a:ext>
            </a:extLst>
          </p:cNvPr>
          <p:cNvSpPr txBox="1"/>
          <p:nvPr/>
        </p:nvSpPr>
        <p:spPr>
          <a:xfrm>
            <a:off x="427300" y="2124690"/>
            <a:ext cx="9434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6</a:t>
            </a:r>
            <a:r>
              <a:rPr lang="en-US" dirty="0"/>
              <a:t> -&gt; </a:t>
            </a:r>
            <a:r>
              <a:rPr lang="en-US" u="sng" dirty="0"/>
              <a:t>Setup Blender Plugins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Open This Link </a:t>
            </a:r>
            <a:r>
              <a:rPr lang="en-US" b="1" dirty="0">
                <a:hlinkClick r:id="rId2"/>
              </a:rPr>
              <a:t>https://github.com/CGArtPython/bpy_building_blocks_addon/releases</a:t>
            </a:r>
            <a:r>
              <a:rPr lang="en-US" b="1" dirty="0"/>
              <a:t>.</a:t>
            </a:r>
          </a:p>
          <a:p>
            <a:r>
              <a:rPr lang="en-US" dirty="0"/>
              <a:t>	Then Download Latest Version Of </a:t>
            </a:r>
            <a:r>
              <a:rPr lang="en-US" b="1" dirty="0" err="1"/>
              <a:t>bpy_building_blocks_addon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After Downloading Completed Open Blender.</a:t>
            </a:r>
          </a:p>
          <a:p>
            <a:r>
              <a:rPr lang="en-US" dirty="0"/>
              <a:t>	Go To Edit -&gt; Preferences -&gt; Add-ons -&gt; Then Install </a:t>
            </a:r>
            <a:r>
              <a:rPr lang="en-US" b="1" dirty="0"/>
              <a:t>bpy_building_blocks_addon.zip</a:t>
            </a:r>
          </a:p>
          <a:p>
            <a:r>
              <a:rPr lang="en-US" b="1" dirty="0"/>
              <a:t>	</a:t>
            </a:r>
            <a:r>
              <a:rPr lang="en-US" dirty="0"/>
              <a:t>Now Just Enable </a:t>
            </a:r>
            <a:r>
              <a:rPr lang="en-US" b="1" dirty="0" err="1"/>
              <a:t>bpy_building_blocks_addon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5009D6-8647-6C1D-7887-59DD6534734A}"/>
              </a:ext>
            </a:extLst>
          </p:cNvPr>
          <p:cNvSpPr txBox="1">
            <a:spLocks/>
          </p:cNvSpPr>
          <p:nvPr/>
        </p:nvSpPr>
        <p:spPr>
          <a:xfrm>
            <a:off x="2385968" y="83890"/>
            <a:ext cx="7420064" cy="859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With Google Collab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A22C2-C19C-22C0-08D1-CF627C19B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880"/>
            <a:ext cx="12192000" cy="49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362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Process Of Renderer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Of Renderer</dc:title>
  <dc:creator>Remsy</dc:creator>
  <cp:lastModifiedBy>Remsy</cp:lastModifiedBy>
  <cp:revision>14</cp:revision>
  <dcterms:created xsi:type="dcterms:W3CDTF">2023-02-07T04:34:37Z</dcterms:created>
  <dcterms:modified xsi:type="dcterms:W3CDTF">2023-02-11T05:07:18Z</dcterms:modified>
</cp:coreProperties>
</file>