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7fd178d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7fd178d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79f87393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79f87393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7af89d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7af89d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7af89d7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7af89d7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7fd178d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7fd178d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router.com/en/main/router-components/memory-router" TargetMode="External"/><Relationship Id="rId4" Type="http://schemas.openxmlformats.org/officeDocument/2006/relationships/hyperlink" Target="https://docs.cypress.io/guides/component-testing/react/over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icrosoft/tsyringe" TargetMode="External"/><Relationship Id="rId4" Type="http://schemas.openxmlformats.org/officeDocument/2006/relationships/hyperlink" Target="https://github.com/inversify/InversifyJ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4078451"/>
            <a:ext cx="82221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Archana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automation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automation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refers to the use of software tools to execute pre-defined test cases and verify the results automatically.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involves writing scripts or using automated testing frameworks to simulate user actions, check the application's functionality, and ensure that it behaves as expected.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process reduces the need for manual testing, improves accuracy, and allows for more frequent and efficient testing.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testing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Tests individual components or functions in isolation.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Testing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Ensures different components work together as expected.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End-to-End Testing (E2E)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Simulates real-world user scenarios by testing the complete workflow from start to finish.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Testing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Ensures that new code changes haven't broken existing features.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est automation in React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Router can be a powerful tool in test automation for React applications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testing React applications that use React Router, we can simulate and verify different routes, navigation behaviors, and ensure that the correct components are rendered for specific routes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tests can be written using tools like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Testing Library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Cypress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simulate user interactions, such as navigating between pages or testing deep links.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router: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router keeps the history of the routes in memory, which makes it perfect for testing.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MemoryRouter | React Router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Cypress: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End-to-End (E2E) testing.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testing navigation, routing, and user interactions in a browser-like environment,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Cypress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excellent tool.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React Component Testing | Cypress Documentation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25" y="2902175"/>
            <a:ext cx="4343649" cy="19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Injection (DI)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design pattern used to manage dependencies (objects or services) in software applications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allows one object, known as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to be provided with its dependencies by an external source rather than creating them within the object itself.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key idea is that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inversion of control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occurs, meaning the object doesn't control its dependencies but receives them from elsewhere, often from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injector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Example: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Imagine an online shopping platform where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needs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PaymentService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process payments. Without DI, the Checkout class would create its own instance of the PaymentService.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 in React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React, DI isn't a built-in concept, but you can achieve similar functionality using certain patterns and techniques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a few ways to achieve Dependency Injection in React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Context API,Higher-Order Components (HOCs),Prop Injection, Dependency Injection Libraries etc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API: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React’s Context API can be used for DI by providing services or dependencies to child components via a provider. This is especially useful for globally shared services like authentication, themes, or API clients.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HOCs: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HOCs can also be used to inject dependencies into components. They wrap the target component and pass the dependencies via props.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Injection Libraries: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advanced DI scenarios, we can use DI libraries like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InversifyJS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TSyringe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React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microsoft/tsyringe: Lightweight dependency injection container for JavaScript/TypeScript (github.com)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inversify/InversifyJS: A powerful and lightweight inversion of control container for JavaScript &amp; Node.js apps powered by TypeScript. (github.com)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DI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Looser Coupling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Dependencies can be swapped out or changed without modifying the components.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 makes it easier to manage complex and growing projects by separating concerns.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Testability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You can easily mock dependencies during testing.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