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4d719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4d719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c4c627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c4c627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cb06c5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5cb06c5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cb06c5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5cb06c5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cb06c5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cb06c5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cb06c5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cb06c5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812c33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812c33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812c33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812c33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812c33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4812c33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4260230"/>
            <a:ext cx="8222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Archana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Factory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implicitly used when React creates component instances. Every time a component is rendered, React uses a factory pattern to instantiate that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JSX, when you write </a:t>
            </a:r>
            <a:r>
              <a:rPr b="1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&lt;Component /&gt;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are essentially invoking a factory that creates an instance of that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Method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can be used to encapsulate the creation logic of the components.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Factory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Facebook that creates different types of notifications (like friend requests, messages, tags) depending on the user’s activity. Each notification type may have a different UI or behavior, but all are created through a common factory function, which simplifies the logic.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75" y="3062575"/>
            <a:ext cx="4619576" cy="1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Software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9403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Design Patterns?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are reusable solutions to common problems in software design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provide a standard terminology and are specific to particular scenarios.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we need Design Patterns?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Patterns can be applied to different projects and problems, saving time and effort in solving similar issues.</a:t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 Code Quality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Design patterns help in creating code that is easier to understand, maintain, and extend</a:t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By using established patterns, developers can avoid reinventing the wheel, leading to faster and more reliable development.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Types of Software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9403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Behavioral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Creational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Creational Design Pattern abstract the instantiation process. They help in making a system independent of how its objects are created, composed and represented. </a:t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00" y="2068100"/>
            <a:ext cx="5691200" cy="2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Structural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Structural design patterns deal with object composition, ensuring that objects are structured in a way that optimizes flexibility and efficiency</a:t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0" y="1961175"/>
            <a:ext cx="5309326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Behavioural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Behavioral patterns describe not just patterns of objects or classes but also the patterns of communication between them</a:t>
            </a: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These patterns characterize complex control flow that’s difficult to follow at run-time. </a:t>
            </a:r>
            <a:endParaRPr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5" y="2283025"/>
            <a:ext cx="5773801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Pub/Sub (Publish-Subscribe)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28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implements a form of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Pub/Sub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in its state and event handling mechanisms. Components can publish changes (state updates) and others can subscribe to these changes (through props or state).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context of React's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useState, useEffect,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context APIs, components "publish" state changes, and those changes propagate to any component "subscribed" to them via props.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Day/Night toggle we have to show other light controls on/off, here day/night toggle is publisher and other lights works as subscribers.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:Notifications, News feed updates, Chat and Messenger, Real-time commenting and likes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75" y="2935350"/>
            <a:ext cx="4299025" cy="19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Observer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implements a variation of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its component lifecycle. In the Observer Pattern, objects subscribe to events or changes and respond accordingly.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components observe state and props. Whenever a state or prop changes, React re-renders the component, making it an observer of those changes.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pattern is useful for syncing React state with the 3D scene. When we turn on/off light from UI, based on the value we have to update light object inside scene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 a Facebook app,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seen in how the news feed updates in real-time when new posts or notifications arrive. Components observe changes in state and re-render accordingly.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00" y="3051875"/>
            <a:ext cx="3930373" cy="1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Singleton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Singleton design pattern ensures that a class has only one instance and provides a global point of access to 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is used implicitly by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ReactDOM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each component is, by definition, a singleton. React ensures that the same instance of a component is reused for rendering updates unless it’s explicitly re-mounted.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use it for login, to make sure only one user has logged in and the cart/other details are related to that user.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 pattern can be used when we select or show 360spins of object, only one has to be selected at a time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" y="2624150"/>
            <a:ext cx="4762251" cy="22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