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8fc22473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8fc22473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8fc22473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8fc22473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8fc22473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8fc22473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8fc22473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8fc22473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6af9f10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06af9f10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8fc22473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8fc22473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8fc22473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8fc22473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a:t>
            </a:r>
            <a:r>
              <a:rPr lang="en"/>
              <a:t>ser paradigms</a:t>
            </a:r>
            <a:endParaRPr/>
          </a:p>
        </p:txBody>
      </p:sp>
      <p:sp>
        <p:nvSpPr>
          <p:cNvPr id="86" name="Google Shape;86;p13"/>
          <p:cNvSpPr txBox="1"/>
          <p:nvPr>
            <p:ph idx="1" type="subTitle"/>
          </p:nvPr>
        </p:nvSpPr>
        <p:spPr>
          <a:xfrm>
            <a:off x="460950" y="4367175"/>
            <a:ext cx="8222100" cy="364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By Archana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user paradigms</a:t>
            </a:r>
            <a:endParaRPr/>
          </a:p>
          <a:p>
            <a:pPr indent="0" lvl="0" marL="0" rtl="0" algn="l">
              <a:spcBef>
                <a:spcPts val="0"/>
              </a:spcBef>
              <a:spcAft>
                <a:spcPts val="0"/>
              </a:spcAft>
              <a:buNone/>
            </a:pPr>
            <a:r>
              <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user paradigms</a:t>
            </a:r>
            <a:r>
              <a:rPr lang="en" sz="1400">
                <a:solidFill>
                  <a:srgbClr val="000000"/>
                </a:solidFill>
                <a:latin typeface="Arial"/>
                <a:ea typeface="Arial"/>
                <a:cs typeface="Arial"/>
                <a:sym typeface="Arial"/>
              </a:rPr>
              <a:t> refer to the common patterns, principles, and interaction models that are used to create user experiences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They help in structuring applications in a way that aligns with users’ expectations, improving usability, accessibility, and overall user satisfaction.</a:t>
            </a:r>
            <a:endParaRPr sz="1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Component-Based Paradigm</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solidFill>
                  <a:srgbClr val="000000"/>
                </a:solidFill>
                <a:latin typeface="Arial"/>
                <a:ea typeface="Arial"/>
                <a:cs typeface="Arial"/>
                <a:sym typeface="Arial"/>
              </a:rPr>
              <a:t>Facebook UI Components</a:t>
            </a:r>
            <a:r>
              <a:rPr lang="en" sz="1400">
                <a:solidFill>
                  <a:srgbClr val="000000"/>
                </a:solidFill>
                <a:latin typeface="Arial"/>
                <a:ea typeface="Arial"/>
                <a:cs typeface="Arial"/>
                <a:sym typeface="Arial"/>
              </a:rPr>
              <a:t>: Facebook’s UI is built using reusable components, such as buttons (like, share), cards (for posts), and input fields (for comments). Each of these components can be used multiple times across the app (e.g., comment sections, friend suggestions), providing consistency in the user interface.</a:t>
            </a:r>
            <a:endParaRPr sz="1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State-Driven UIs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solidFill>
                  <a:srgbClr val="000000"/>
                </a:solidFill>
                <a:latin typeface="Arial"/>
                <a:ea typeface="Arial"/>
                <a:cs typeface="Arial"/>
                <a:sym typeface="Arial"/>
              </a:rPr>
              <a:t>Facebook Reactions</a:t>
            </a:r>
            <a:r>
              <a:rPr lang="en" sz="1400">
                <a:solidFill>
                  <a:srgbClr val="000000"/>
                </a:solidFill>
                <a:latin typeface="Arial"/>
                <a:ea typeface="Arial"/>
                <a:cs typeface="Arial"/>
                <a:sym typeface="Arial"/>
              </a:rPr>
              <a:t>: When you react to a post on Facebook (like, love, wow, etc.), the state of the post is updated, which immediately reflects in the UI (showing the reaction count and the selected reaction). The UI automatically re-renders based on the new state.</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React’s Context API</a:t>
            </a:r>
            <a:endParaRPr>
              <a:latin typeface="Arial"/>
              <a:ea typeface="Arial"/>
              <a:cs typeface="Arial"/>
              <a:sym typeface="Arial"/>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solidFill>
                  <a:srgbClr val="000000"/>
                </a:solidFill>
                <a:latin typeface="Arial"/>
                <a:ea typeface="Arial"/>
                <a:cs typeface="Arial"/>
                <a:sym typeface="Arial"/>
              </a:rPr>
              <a:t>Facebook Dark Mode</a:t>
            </a:r>
            <a:r>
              <a:rPr lang="en" sz="1400">
                <a:solidFill>
                  <a:srgbClr val="000000"/>
                </a:solidFill>
                <a:latin typeface="Arial"/>
                <a:ea typeface="Arial"/>
                <a:cs typeface="Arial"/>
                <a:sym typeface="Arial"/>
              </a:rPr>
              <a:t>: Facebook offers a dark mode toggle using React’s Context API to manage global state across components. Switching between light and dark mode immediately reflects across the entire app because the theme is applied consistently throughout all components.</a:t>
            </a:r>
            <a:endParaRPr sz="1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Undo Redo</a:t>
            </a:r>
            <a:endParaRPr>
              <a:latin typeface="Arial"/>
              <a:ea typeface="Arial"/>
              <a:cs typeface="Arial"/>
              <a:sym typeface="Arial"/>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000000"/>
                </a:solidFill>
                <a:latin typeface="Arial"/>
                <a:ea typeface="Arial"/>
                <a:cs typeface="Arial"/>
                <a:sym typeface="Arial"/>
              </a:rPr>
              <a:t>Facebook Post Editor</a:t>
            </a:r>
            <a:r>
              <a:rPr lang="en" sz="1200">
                <a:solidFill>
                  <a:srgbClr val="000000"/>
                </a:solidFill>
                <a:latin typeface="Arial"/>
                <a:ea typeface="Arial"/>
                <a:cs typeface="Arial"/>
                <a:sym typeface="Arial"/>
              </a:rPr>
              <a:t>: When composing a status update, adding comments, or editing posts, users often have the ability to undo or redo text changes (such as formatting or adding/deleting content). These are implemented via text-editing libraries like </a:t>
            </a:r>
            <a:r>
              <a:rPr lang="en" sz="1200">
                <a:solidFill>
                  <a:srgbClr val="000000"/>
                </a:solidFill>
              </a:rPr>
              <a:t>Draft.js or Slate.js,</a:t>
            </a:r>
            <a:r>
              <a:rPr lang="en" sz="1200">
                <a:solidFill>
                  <a:srgbClr val="000000"/>
                </a:solidFill>
                <a:latin typeface="Arial"/>
                <a:ea typeface="Arial"/>
                <a:cs typeface="Arial"/>
                <a:sym typeface="Arial"/>
              </a:rPr>
              <a:t> which support undo/redo out of the box.</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Hooks Paradigm</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solidFill>
                  <a:srgbClr val="000000"/>
                </a:solidFill>
                <a:latin typeface="Arial"/>
                <a:ea typeface="Arial"/>
                <a:cs typeface="Arial"/>
                <a:sym typeface="Arial"/>
              </a:rPr>
              <a:t>Facebook Post and Comment Editing</a:t>
            </a:r>
            <a:r>
              <a:rPr lang="en" sz="1400">
                <a:solidFill>
                  <a:srgbClr val="000000"/>
                </a:solidFill>
                <a:latin typeface="Arial"/>
                <a:ea typeface="Arial"/>
                <a:cs typeface="Arial"/>
                <a:sym typeface="Arial"/>
              </a:rPr>
              <a:t>: When you edit a post or comment on Facebook, the application leverages React Hooks (</a:t>
            </a:r>
            <a:r>
              <a:rPr b="1" lang="en" sz="1400">
                <a:solidFill>
                  <a:srgbClr val="000000"/>
                </a:solidFill>
                <a:latin typeface="Arial"/>
                <a:ea typeface="Arial"/>
                <a:cs typeface="Arial"/>
                <a:sym typeface="Arial"/>
              </a:rPr>
              <a:t>useState, useEffect</a:t>
            </a:r>
            <a:r>
              <a:rPr lang="en" sz="1400">
                <a:solidFill>
                  <a:srgbClr val="000000"/>
                </a:solidFill>
                <a:latin typeface="Arial"/>
                <a:ea typeface="Arial"/>
                <a:cs typeface="Arial"/>
                <a:sym typeface="Arial"/>
              </a:rPr>
              <a:t>) to manage local states like text inputs and side effects like API calls to save your changes.</a:t>
            </a:r>
            <a:endParaRPr sz="1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Progressive Web Application (PWA) </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solidFill>
                  <a:srgbClr val="000000"/>
                </a:solidFill>
                <a:latin typeface="Arial"/>
                <a:ea typeface="Arial"/>
                <a:cs typeface="Arial"/>
                <a:sym typeface="Arial"/>
              </a:rPr>
              <a:t>Facebook Lite (PWA)</a:t>
            </a:r>
            <a:r>
              <a:rPr lang="en" sz="1400">
                <a:solidFill>
                  <a:srgbClr val="000000"/>
                </a:solidFill>
                <a:latin typeface="Arial"/>
                <a:ea typeface="Arial"/>
                <a:cs typeface="Arial"/>
                <a:sym typeface="Arial"/>
              </a:rPr>
              <a:t>: Facebook Lite is a lightweight version of Facebook built as a Progressive Web App. It can work offline, offers push notifications, and loads content faster even on slow networks, providing a native app-like experience.</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