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4.jpeg" ContentType="image/jpeg"/>
  <Override PartName="/ppt/media/image3.png" ContentType="image/png"/>
  <Override PartName="/ppt/media/image5.jpeg" ContentType="image/jpeg"/>
  <Override PartName="/ppt/media/image7.png" ContentType="image/png"/>
  <Override PartName="/ppt/media/image6.png" ContentType="image/png"/>
  <Override PartName="/ppt/media/image8.gif" ContentType="image/gif"/>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419729F7-64DA-4C1B-B574-D47F9596BE93}"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89B14F22-8615-4BAE-9DAA-80BCC509E207}"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A9D39AB5-6A2A-473D-A8BD-67D6D7FDAF8B}"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7BBF7E40-11D5-49BC-9BC6-D65E16C9795F}"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54137FBC-F563-43B7-B777-A3D943FA498E}" type="slidenum">
              <a:t>&lt;#&gt;</a:t>
            </a:fld>
          </a:p>
        </p:txBody>
      </p:sp>
      <p:sp>
        <p:nvSpPr>
          <p:cNvPr id="4" name="PlaceHolder 3"/>
          <p:cNvSpPr>
            <a:spLocks noGrp="1"/>
          </p:cNvSpPr>
          <p:nvPr>
            <p:ph type="dt" idx="6"/>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8100A2E8-A4E4-42BE-99C7-1011B41AF95D}"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04FB54C7-EAC7-4A12-BE30-70EB373EA903}"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D2F307AC-C33D-47F1-A875-50EFA988F091}"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34B7D3D0-AC80-4CC3-96A3-95817A25367C}"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C094C42C-5639-44BE-A9B2-80E35BA0717F}"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8893082F-3F5E-4769-8DD6-2E36574F5B6F}"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3407F388-D8FC-403F-A2FE-4AE469BBB440}"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021836AB-DEBB-4C31-A0DA-E2FEF1085B49}"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C335F503-C81D-423E-B1D4-D64C8E66C2DB}"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AE873783-4B1D-413B-9B4C-7342EA5F2AF3}"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89C196ED-7F6D-49C1-A768-9C746AB3BEB2}" type="slidenum">
              <a:t>&lt;#&gt;</a:t>
            </a:fld>
          </a:p>
        </p:txBody>
      </p:sp>
      <p:sp>
        <p:nvSpPr>
          <p:cNvPr id="9" name="PlaceHolder 8"/>
          <p:cNvSpPr>
            <a:spLocks noGrp="1"/>
          </p:cNvSpPr>
          <p:nvPr>
            <p:ph type="dt" idx="6"/>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EB4938D5-AF94-41C5-8997-A9FD9EE02CFD}" type="slidenum">
              <a:t>&lt;#&gt;</a:t>
            </a:fld>
          </a:p>
        </p:txBody>
      </p:sp>
      <p:sp>
        <p:nvSpPr>
          <p:cNvPr id="11" name="PlaceHolder 10"/>
          <p:cNvSpPr>
            <a:spLocks noGrp="1"/>
          </p:cNvSpPr>
          <p:nvPr>
            <p:ph type="dt" idx="6"/>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7259F736-2577-4AF3-B8BE-FAF98A4A3B77}"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63553E9C-D38F-47BF-A055-AD06D8AA2D00}"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72AA33B1-89F8-4525-A87D-B09BDAE72115}"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CF74B481-A944-4984-BA99-0EACCDD7256D}"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82B84131-A61D-4523-9BE2-9B5804967F41}"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F0C4308C-D9AA-4C27-9E95-A82D7539E701}"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9570EB62-D304-43C0-8D2F-1C7A85E86D3F}" type="slidenum">
              <a:t>&lt;#&gt;</a:t>
            </a:fld>
          </a:p>
        </p:txBody>
      </p:sp>
      <p:sp>
        <p:nvSpPr>
          <p:cNvPr id="8" name="PlaceHolder 7"/>
          <p:cNvSpPr>
            <a:spLocks noGrp="1"/>
          </p:cNvSpPr>
          <p:nvPr>
            <p:ph type="dt" idx="3"/>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4038480" y="6356520"/>
            <a:ext cx="4106880" cy="357120"/>
          </a:xfrm>
          <a:prstGeom prst="rect">
            <a:avLst/>
          </a:prstGeom>
          <a:noFill/>
          <a:ln w="0">
            <a:noFill/>
          </a:ln>
        </p:spPr>
        <p:txBody>
          <a:bodyPr lIns="90000" rIns="90000" tIns="45000" bIns="45000" anchor="ctr">
            <a:noAutofit/>
          </a:bodyPr>
          <a:lstStyle>
            <a:lvl1pPr algn="ctr">
              <a:lnSpc>
                <a:spcPct val="100000"/>
              </a:lnSpc>
              <a:buNone/>
              <a:defRPr b="0" lang="en-IN" sz="1400" spc="-1" strike="noStrike">
                <a:latin typeface="Times New Roman"/>
              </a:defRPr>
            </a:lvl1pPr>
          </a:lstStyle>
          <a:p>
            <a:pPr algn="ctr">
              <a:lnSpc>
                <a:spcPct val="100000"/>
              </a:lnSpc>
              <a:buNone/>
            </a:pPr>
            <a:r>
              <a:rPr b="0" lang="en-IN" sz="1400" spc="-1" strike="noStrike">
                <a:latin typeface="Times New Roman"/>
              </a:rPr>
              <a:t> </a:t>
            </a:r>
            <a:endParaRPr b="0" lang="en-IN" sz="1400" spc="-1" strike="noStrike">
              <a:latin typeface="Times New Roman"/>
            </a:endParaRPr>
          </a:p>
        </p:txBody>
      </p:sp>
      <p:sp>
        <p:nvSpPr>
          <p:cNvPr id="1" name="PlaceHolder 2"/>
          <p:cNvSpPr>
            <a:spLocks noGrp="1"/>
          </p:cNvSpPr>
          <p:nvPr>
            <p:ph type="sldNum" idx="2"/>
          </p:nvPr>
        </p:nvSpPr>
        <p:spPr>
          <a:xfrm>
            <a:off x="8610480" y="6356520"/>
            <a:ext cx="2735280" cy="357120"/>
          </a:xfrm>
          <a:prstGeom prst="rect">
            <a:avLst/>
          </a:prstGeom>
          <a:noFill/>
          <a:ln w="0">
            <a:noFill/>
          </a:ln>
        </p:spPr>
        <p:txBody>
          <a:bodyPr lIns="90000" rIns="90000" tIns="45000" bIns="45000" anchor="ctr">
            <a:noAutofit/>
          </a:bodyPr>
          <a:lstStyle>
            <a:lvl1pPr algn="r">
              <a:lnSpc>
                <a:spcPct val="100000"/>
              </a:lnSpc>
              <a:buNone/>
              <a:defRPr b="0" lang="en-IN" sz="1200" spc="-1" strike="noStrike">
                <a:solidFill>
                  <a:srgbClr val="787878"/>
                </a:solidFill>
                <a:latin typeface="Aptos"/>
              </a:defRPr>
            </a:lvl1pPr>
          </a:lstStyle>
          <a:p>
            <a:pPr algn="r">
              <a:lnSpc>
                <a:spcPct val="100000"/>
              </a:lnSpc>
              <a:buNone/>
            </a:pPr>
            <a:fld id="{8D00D70A-AC40-47D0-B858-0CC3006E003F}" type="slidenum">
              <a:rPr b="0" lang="en-IN" sz="1200" spc="-1" strike="noStrike">
                <a:solidFill>
                  <a:srgbClr val="787878"/>
                </a:solidFill>
                <a:latin typeface="Aptos"/>
              </a:rPr>
              <a:t>5</a:t>
            </a:fld>
            <a:endParaRPr b="0" lang="en-IN" sz="1200" spc="-1" strike="noStrike">
              <a:latin typeface="Times New Roman"/>
            </a:endParaRPr>
          </a:p>
        </p:txBody>
      </p:sp>
      <p:sp>
        <p:nvSpPr>
          <p:cNvPr id="2" name="PlaceHolder 3"/>
          <p:cNvSpPr>
            <a:spLocks noGrp="1"/>
          </p:cNvSpPr>
          <p:nvPr>
            <p:ph type="dt" idx="3"/>
          </p:nvPr>
        </p:nvSpPr>
        <p:spPr>
          <a:xfrm>
            <a:off x="838080" y="6356520"/>
            <a:ext cx="2735280" cy="357120"/>
          </a:xfrm>
          <a:prstGeom prst="rect">
            <a:avLst/>
          </a:prstGeom>
          <a:noFill/>
          <a:ln w="0">
            <a:noFill/>
          </a:ln>
        </p:spPr>
        <p:txBody>
          <a:bodyPr lIns="90000" rIns="90000" tIns="45000" bIns="45000" anchor="ctr">
            <a:noAutofit/>
          </a:bodyPr>
          <a:lstStyle>
            <a:lvl1pPr>
              <a:defRPr b="0" lang="en-IN" sz="1400" spc="-1" strike="noStrike">
                <a:latin typeface="Times New Roman"/>
              </a:defRPr>
            </a:lvl1pPr>
          </a:lstStyle>
          <a:p>
            <a:r>
              <a:rPr b="0" lang="en-IN" sz="1400" spc="-1" strike="noStrike">
                <a:latin typeface="Times New Roman"/>
              </a:rPr>
              <a:t> </a:t>
            </a:r>
            <a:endParaRPr b="0" lang="en-IN" sz="1400" spc="-1" strike="noStrike">
              <a:latin typeface="Times New Roman"/>
            </a:endParaRPr>
          </a:p>
        </p:txBody>
      </p:sp>
      <p:sp>
        <p:nvSpPr>
          <p:cNvPr id="3"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4038480" y="6356520"/>
            <a:ext cx="4106880" cy="357120"/>
          </a:xfrm>
          <a:prstGeom prst="rect">
            <a:avLst/>
          </a:prstGeom>
          <a:noFill/>
          <a:ln w="0">
            <a:noFill/>
          </a:ln>
        </p:spPr>
        <p:txBody>
          <a:bodyPr lIns="90000" rIns="90000" tIns="45000" bIns="45000" anchor="ctr">
            <a:noAutofit/>
          </a:bodyPr>
          <a:lstStyle>
            <a:lvl1pPr algn="ctr">
              <a:lnSpc>
                <a:spcPct val="100000"/>
              </a:lnSpc>
              <a:buNone/>
              <a:defRPr b="0" lang="en-IN" sz="1400" spc="-1" strike="noStrike">
                <a:latin typeface="Times New Roman"/>
              </a:defRPr>
            </a:lvl1pPr>
          </a:lstStyle>
          <a:p>
            <a:pPr algn="ctr">
              <a:lnSpc>
                <a:spcPct val="100000"/>
              </a:lnSpc>
              <a:buNone/>
            </a:pPr>
            <a:r>
              <a:rPr b="0" lang="en-IN" sz="1400" spc="-1" strike="noStrike">
                <a:latin typeface="Times New Roman"/>
              </a:rPr>
              <a:t>&lt;footer&gt;</a:t>
            </a:r>
            <a:endParaRPr b="0" lang="en-IN" sz="1400" spc="-1" strike="noStrike">
              <a:latin typeface="Times New Roman"/>
            </a:endParaRPr>
          </a:p>
        </p:txBody>
      </p:sp>
      <p:sp>
        <p:nvSpPr>
          <p:cNvPr id="42" name="PlaceHolder 2"/>
          <p:cNvSpPr>
            <a:spLocks noGrp="1"/>
          </p:cNvSpPr>
          <p:nvPr>
            <p:ph type="sldNum" idx="5"/>
          </p:nvPr>
        </p:nvSpPr>
        <p:spPr>
          <a:xfrm>
            <a:off x="8610480" y="6356520"/>
            <a:ext cx="2735280" cy="357120"/>
          </a:xfrm>
          <a:prstGeom prst="rect">
            <a:avLst/>
          </a:prstGeom>
          <a:noFill/>
          <a:ln w="0">
            <a:noFill/>
          </a:ln>
        </p:spPr>
        <p:txBody>
          <a:bodyPr lIns="90000" rIns="90000" tIns="45000" bIns="45000" anchor="ctr">
            <a:noAutofit/>
          </a:bodyPr>
          <a:lstStyle>
            <a:lvl1pPr algn="r">
              <a:lnSpc>
                <a:spcPct val="100000"/>
              </a:lnSpc>
              <a:buNone/>
              <a:defRPr b="0" lang="en-IN" sz="1200" spc="-1" strike="noStrike">
                <a:solidFill>
                  <a:srgbClr val="787878"/>
                </a:solidFill>
                <a:latin typeface="Aptos"/>
              </a:defRPr>
            </a:lvl1pPr>
          </a:lstStyle>
          <a:p>
            <a:pPr algn="r">
              <a:lnSpc>
                <a:spcPct val="100000"/>
              </a:lnSpc>
              <a:buNone/>
            </a:pPr>
            <a:fld id="{832EE470-76ED-4632-8113-FE54D5751187}" type="slidenum">
              <a:rPr b="0" lang="en-IN" sz="1200" spc="-1" strike="noStrike">
                <a:solidFill>
                  <a:srgbClr val="787878"/>
                </a:solidFill>
                <a:latin typeface="Aptos"/>
              </a:rPr>
              <a:t>&lt;number&gt;</a:t>
            </a:fld>
            <a:endParaRPr b="0" lang="en-IN" sz="1200" spc="-1" strike="noStrike">
              <a:latin typeface="Times New Roman"/>
            </a:endParaRPr>
          </a:p>
        </p:txBody>
      </p:sp>
      <p:sp>
        <p:nvSpPr>
          <p:cNvPr id="43" name="PlaceHolder 3"/>
          <p:cNvSpPr>
            <a:spLocks noGrp="1"/>
          </p:cNvSpPr>
          <p:nvPr>
            <p:ph type="dt" idx="6"/>
          </p:nvPr>
        </p:nvSpPr>
        <p:spPr>
          <a:xfrm>
            <a:off x="838080" y="6356520"/>
            <a:ext cx="2735280" cy="357120"/>
          </a:xfrm>
          <a:prstGeom prst="rect">
            <a:avLst/>
          </a:prstGeom>
          <a:noFill/>
          <a:ln w="0">
            <a:noFill/>
          </a:ln>
        </p:spPr>
        <p:txBody>
          <a:bodyPr lIns="90000" rIns="90000" tIns="45000" bIns="45000" anchor="ctr">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44"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4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8.gif"/><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
          <p:cNvSpPr/>
          <p:nvPr/>
        </p:nvSpPr>
        <p:spPr>
          <a:xfrm>
            <a:off x="2887200" y="3092040"/>
            <a:ext cx="7548480" cy="759240"/>
          </a:xfrm>
          <a:prstGeom prst="rect">
            <a:avLst/>
          </a:prstGeom>
          <a:noFill/>
          <a:ln w="0">
            <a:noFill/>
          </a:ln>
        </p:spPr>
        <p:style>
          <a:lnRef idx="0"/>
          <a:fillRef idx="0"/>
          <a:effectRef idx="0"/>
          <a:fontRef idx="minor"/>
        </p:style>
      </p:sp>
      <p:sp>
        <p:nvSpPr>
          <p:cNvPr id="83" name="Title 21"/>
          <p:cNvSpPr/>
          <p:nvPr/>
        </p:nvSpPr>
        <p:spPr>
          <a:xfrm>
            <a:off x="1440000" y="900000"/>
            <a:ext cx="9358560" cy="5141520"/>
          </a:xfrm>
          <a:prstGeom prst="roundRect">
            <a:avLst>
              <a:gd name="adj" fmla="val 16667"/>
            </a:avLst>
          </a:prstGeom>
          <a:gradFill rotWithShape="0">
            <a:gsLst>
              <a:gs pos="0">
                <a:srgbClr val="ffffff"/>
              </a:gs>
              <a:gs pos="100000">
                <a:srgbClr val="ffd7d7"/>
              </a:gs>
            </a:gsLst>
            <a:lin ang="13500000"/>
          </a:gradFill>
          <a:ln w="0">
            <a:noFill/>
          </a:ln>
        </p:spPr>
        <p:style>
          <a:lnRef idx="0"/>
          <a:fillRef idx="0"/>
          <a:effectRef idx="0"/>
          <a:fontRef idx="minor"/>
        </p:style>
        <p:txBody>
          <a:bodyPr lIns="90000" rIns="90000" tIns="45000" bIns="45000" anchor="ctr">
            <a:normAutofit/>
          </a:bodyPr>
          <a:p>
            <a:pPr algn="ctr">
              <a:lnSpc>
                <a:spcPct val="100000"/>
              </a:lnSpc>
              <a:buNone/>
            </a:pPr>
            <a:endParaRPr b="0" lang="en-IN" sz="4800" spc="-1" strike="noStrike">
              <a:latin typeface="Arial"/>
            </a:endParaRPr>
          </a:p>
          <a:p>
            <a:pPr algn="ctr">
              <a:lnSpc>
                <a:spcPct val="100000"/>
              </a:lnSpc>
              <a:buNone/>
            </a:pPr>
            <a:endParaRPr b="0" lang="en-IN" sz="4800" spc="-1" strike="noStrike">
              <a:latin typeface="Arial"/>
            </a:endParaRPr>
          </a:p>
          <a:p>
            <a:pPr algn="ctr">
              <a:lnSpc>
                <a:spcPct val="100000"/>
              </a:lnSpc>
              <a:buNone/>
            </a:pPr>
            <a:r>
              <a:rPr b="0" lang="en-IN" sz="4800" spc="-1" strike="noStrike">
                <a:solidFill>
                  <a:srgbClr val="000000"/>
                </a:solidFill>
                <a:latin typeface="Times New Roman"/>
                <a:ea typeface="DejaVu Sans"/>
              </a:rPr>
              <a:t>Showroom3D_Web(React)</a:t>
            </a:r>
            <a:endParaRPr b="0" lang="en-IN" sz="4800" spc="-1" strike="noStrike">
              <a:latin typeface="Arial"/>
            </a:endParaRPr>
          </a:p>
          <a:p>
            <a:pPr algn="ctr">
              <a:lnSpc>
                <a:spcPct val="100000"/>
              </a:lnSpc>
              <a:buNone/>
            </a:pPr>
            <a:endParaRPr b="0" lang="en-IN" sz="4800" spc="-1" strike="noStrike">
              <a:latin typeface="Arial"/>
            </a:endParaRPr>
          </a:p>
          <a:p>
            <a:pPr algn="ctr">
              <a:lnSpc>
                <a:spcPct val="100000"/>
              </a:lnSpc>
              <a:buNone/>
            </a:pPr>
            <a:endParaRPr b="0" lang="en-IN" sz="1800" spc="-1" strike="noStrike">
              <a:latin typeface="Arial"/>
            </a:endParaRPr>
          </a:p>
          <a:p>
            <a:pPr algn="ctr">
              <a:lnSpc>
                <a:spcPct val="100000"/>
              </a:lnSpc>
              <a:buNone/>
            </a:pPr>
            <a:endParaRPr b="0" lang="en-IN" sz="1800" spc="-1" strike="noStrike">
              <a:latin typeface="Arial"/>
            </a:endParaRPr>
          </a:p>
          <a:p>
            <a:pPr algn="ctr">
              <a:lnSpc>
                <a:spcPct val="100000"/>
              </a:lnSpc>
              <a:buNone/>
            </a:pP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	</a:t>
            </a:r>
            <a:endParaRPr b="0" lang="en-IN" sz="1800" spc="-1" strike="noStrike">
              <a:latin typeface="Arial"/>
            </a:endParaRPr>
          </a:p>
          <a:p>
            <a:pPr algn="ctr">
              <a:lnSpc>
                <a:spcPct val="100000"/>
              </a:lnSpc>
              <a:buNone/>
            </a:pPr>
            <a:r>
              <a:rPr b="0" lang="en-IN" sz="1800" spc="-1" strike="noStrike">
                <a:solidFill>
                  <a:srgbClr val="000000"/>
                </a:solidFill>
                <a:latin typeface="Times New Roman"/>
                <a:ea typeface="Microsoft YaHei"/>
              </a:rPr>
              <a:t>           </a:t>
            </a:r>
            <a:r>
              <a:rPr b="0" lang="en-IN" sz="1800" spc="-1" strike="noStrike">
                <a:solidFill>
                  <a:srgbClr val="000000"/>
                </a:solidFill>
                <a:latin typeface="Times New Roman"/>
                <a:ea typeface="DejaVu Sans"/>
              </a:rPr>
              <a:t>Archana</a:t>
            </a:r>
            <a:r>
              <a:rPr b="0" lang="en-IN" sz="1800" spc="-1" strike="noStrike">
                <a:solidFill>
                  <a:srgbClr val="000000"/>
                </a:solidFill>
                <a:latin typeface="Times New Roman"/>
                <a:ea typeface="DejaVu Sans"/>
              </a:rPr>
              <a:t>	</a:t>
            </a:r>
            <a:endParaRPr b="0" lang="en-IN" sz="1800" spc="-1" strike="noStrike">
              <a:latin typeface="Arial"/>
            </a:endParaRPr>
          </a:p>
          <a:p>
            <a:pPr algn="ctr">
              <a:lnSpc>
                <a:spcPct val="100000"/>
              </a:lnSpc>
              <a:buNone/>
            </a:pP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13 July,2024</a:t>
            </a: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 </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
          <p:cNvSpPr/>
          <p:nvPr/>
        </p:nvSpPr>
        <p:spPr>
          <a:xfrm>
            <a:off x="2340000" y="2160000"/>
            <a:ext cx="8635680" cy="3955680"/>
          </a:xfrm>
          <a:custGeom>
            <a:avLst/>
            <a:gdLst/>
            <a:ahLst/>
            <a:rect l="l" t="t" r="r" b="b"/>
            <a:pathLst>
              <a:path w="47125" h="21600">
                <a:moveTo>
                  <a:pt x="3600" y="0"/>
                </a:moveTo>
                <a:arcTo wR="3600" hR="3600" stAng="16200000" swAng="-5400000"/>
                <a:lnTo>
                  <a:pt x="0" y="18000"/>
                </a:lnTo>
                <a:arcTo wR="3600" hR="3600" stAng="10800000" swAng="-5400000"/>
                <a:lnTo>
                  <a:pt x="43525" y="21600"/>
                </a:lnTo>
                <a:arcTo wR="21925" hR="3600" stAng="5400000" swAng="5400000"/>
                <a:lnTo>
                  <a:pt x="21600" y="3600"/>
                </a:lnTo>
                <a:arcTo wR="21925" hR="3600" stAng="10800000" swAng="5400000"/>
                <a:close/>
              </a:path>
            </a:pathLst>
          </a:custGeom>
          <a:gradFill rotWithShape="0">
            <a:gsLst>
              <a:gs pos="0">
                <a:srgbClr val="ffd7d7"/>
              </a:gs>
              <a:gs pos="100000">
                <a:srgbClr val="ffffff"/>
              </a:gs>
            </a:gsLst>
            <a:lin ang="3600000"/>
          </a:gradFill>
          <a:ln w="0">
            <a:noFill/>
          </a:ln>
        </p:spPr>
        <p:style>
          <a:lnRef idx="0"/>
          <a:fillRef idx="0"/>
          <a:effectRef idx="0"/>
          <a:fontRef idx="minor"/>
        </p:style>
      </p:sp>
      <p:sp>
        <p:nvSpPr>
          <p:cNvPr id="106" name=""/>
          <p:cNvSpPr/>
          <p:nvPr/>
        </p:nvSpPr>
        <p:spPr>
          <a:xfrm>
            <a:off x="2880000" y="3600000"/>
            <a:ext cx="3235680" cy="1569960"/>
          </a:xfrm>
          <a:prstGeom prst="rect">
            <a:avLst/>
          </a:prstGeom>
          <a:noFill/>
          <a:ln w="0">
            <a:noFill/>
          </a:ln>
        </p:spPr>
        <p:style>
          <a:lnRef idx="0"/>
          <a:fillRef idx="0"/>
          <a:effectRef idx="0"/>
          <a:fontRef idx="minor"/>
        </p:style>
        <p:txBody>
          <a:bodyPr lIns="90000" rIns="90000" tIns="45000" bIns="45000" anchor="ctr">
            <a:noAutofit/>
          </a:bodyPr>
          <a:p>
            <a:pPr marL="216000" indent="-216000">
              <a:lnSpc>
                <a:spcPct val="100000"/>
              </a:lnSpc>
              <a:spcAft>
                <a:spcPts val="1054"/>
              </a:spcAft>
              <a:buClr>
                <a:srgbClr val="000000"/>
              </a:buClr>
              <a:buSzPct val="45000"/>
              <a:buFont typeface="Wingdings" charset="2"/>
              <a:buChar char=""/>
              <a:tabLst>
                <a:tab algn="l" pos="0"/>
              </a:tabLst>
            </a:pPr>
            <a:r>
              <a:rPr b="0" lang="en-IN" sz="1600" spc="-1" strike="noStrike">
                <a:solidFill>
                  <a:srgbClr val="000000"/>
                </a:solidFill>
                <a:latin typeface="Times New Roman"/>
                <a:ea typeface="DejaVu Sans"/>
              </a:rPr>
              <a:t>Static Typing</a:t>
            </a:r>
            <a:endParaRPr b="0" lang="en-IN" sz="1600" spc="-1" strike="noStrike">
              <a:latin typeface="Arial"/>
            </a:endParaRPr>
          </a:p>
          <a:p>
            <a:pPr marL="216000" indent="-216000">
              <a:lnSpc>
                <a:spcPct val="100000"/>
              </a:lnSpc>
              <a:spcAft>
                <a:spcPts val="1054"/>
              </a:spcAft>
              <a:buClr>
                <a:srgbClr val="000000"/>
              </a:buClr>
              <a:buSzPct val="45000"/>
              <a:buFont typeface="Wingdings" charset="2"/>
              <a:buChar char=""/>
              <a:tabLst>
                <a:tab algn="l" pos="0"/>
              </a:tabLst>
            </a:pPr>
            <a:r>
              <a:rPr b="0" lang="en-IN" sz="1600" spc="-1" strike="noStrike">
                <a:solidFill>
                  <a:srgbClr val="000000"/>
                </a:solidFill>
                <a:latin typeface="Times New Roman"/>
                <a:ea typeface="DejaVu Sans"/>
              </a:rPr>
              <a:t>JavaScript Compatibility</a:t>
            </a:r>
            <a:endParaRPr b="0" lang="en-IN" sz="1600" spc="-1" strike="noStrike">
              <a:latin typeface="Arial"/>
            </a:endParaRPr>
          </a:p>
          <a:p>
            <a:pPr marL="216000" indent="-216000">
              <a:lnSpc>
                <a:spcPct val="100000"/>
              </a:lnSpc>
              <a:spcAft>
                <a:spcPts val="1054"/>
              </a:spcAft>
              <a:buClr>
                <a:srgbClr val="000000"/>
              </a:buClr>
              <a:buSzPct val="45000"/>
              <a:buFont typeface="Wingdings" charset="2"/>
              <a:buChar char=""/>
              <a:tabLst>
                <a:tab algn="l" pos="0"/>
              </a:tabLst>
            </a:pPr>
            <a:r>
              <a:rPr b="0" lang="en-IN" sz="1600" spc="-1" strike="noStrike">
                <a:solidFill>
                  <a:srgbClr val="000000"/>
                </a:solidFill>
                <a:latin typeface="Times New Roman"/>
                <a:ea typeface="DejaVu Sans"/>
              </a:rPr>
              <a:t>Improved Code Readability</a:t>
            </a:r>
            <a:endParaRPr b="0" lang="en-IN" sz="1600" spc="-1" strike="noStrike">
              <a:latin typeface="Arial"/>
            </a:endParaRPr>
          </a:p>
          <a:p>
            <a:pPr>
              <a:lnSpc>
                <a:spcPct val="100000"/>
              </a:lnSpc>
              <a:spcAft>
                <a:spcPts val="1054"/>
              </a:spcAft>
              <a:buNone/>
              <a:tabLst>
                <a:tab algn="l" pos="0"/>
              </a:tabLst>
            </a:pPr>
            <a:endParaRPr b="0" lang="en-IN" sz="1600" spc="-1" strike="noStrike">
              <a:latin typeface="Arial"/>
            </a:endParaRPr>
          </a:p>
        </p:txBody>
      </p:sp>
      <p:pic>
        <p:nvPicPr>
          <p:cNvPr id="107" name="" descr=""/>
          <p:cNvPicPr/>
          <p:nvPr/>
        </p:nvPicPr>
        <p:blipFill>
          <a:blip r:embed="rId1"/>
          <a:stretch/>
        </p:blipFill>
        <p:spPr>
          <a:xfrm>
            <a:off x="5745600" y="2589840"/>
            <a:ext cx="4870080" cy="3345840"/>
          </a:xfrm>
          <a:prstGeom prst="rect">
            <a:avLst/>
          </a:prstGeom>
          <a:ln w="0">
            <a:noFill/>
          </a:ln>
        </p:spPr>
      </p:pic>
      <p:sp>
        <p:nvSpPr>
          <p:cNvPr id="108" name="Title 9"/>
          <p:cNvSpPr/>
          <p:nvPr/>
        </p:nvSpPr>
        <p:spPr>
          <a:xfrm>
            <a:off x="3420000" y="540000"/>
            <a:ext cx="6117480" cy="906480"/>
          </a:xfrm>
          <a:prstGeom prst="roundRect">
            <a:avLst>
              <a:gd name="adj" fmla="val 16667"/>
            </a:avLst>
          </a:prstGeom>
          <a:gradFill rotWithShape="0">
            <a:gsLst>
              <a:gs pos="0">
                <a:srgbClr val="ffffff"/>
              </a:gs>
              <a:gs pos="100000">
                <a:srgbClr val="ffd7d7"/>
              </a:gs>
            </a:gsLst>
            <a:lin ang="13500000"/>
          </a:gradFill>
          <a:ln w="0">
            <a:noFill/>
          </a:ln>
        </p:spPr>
        <p:style>
          <a:lnRef idx="0"/>
          <a:fillRef idx="0"/>
          <a:effectRef idx="0"/>
          <a:fontRef idx="minor"/>
        </p:style>
        <p:txBody>
          <a:bodyPr lIns="90000" rIns="90000" tIns="45000" bIns="45000" anchor="ctr">
            <a:normAutofit/>
          </a:bodyPr>
          <a:p>
            <a:pPr algn="ctr">
              <a:lnSpc>
                <a:spcPct val="100000"/>
              </a:lnSpc>
              <a:buNone/>
            </a:pPr>
            <a:r>
              <a:rPr b="0" lang="en-IN" sz="3600" spc="-1" strike="noStrike">
                <a:solidFill>
                  <a:srgbClr val="000000"/>
                </a:solidFill>
                <a:latin typeface="Times New Roman"/>
                <a:ea typeface="DejaVu Sans"/>
              </a:rPr>
              <a:t>TypeScript</a:t>
            </a:r>
            <a:endParaRPr b="0" lang="en-IN" sz="36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itle 10"/>
          <p:cNvSpPr/>
          <p:nvPr/>
        </p:nvSpPr>
        <p:spPr>
          <a:xfrm>
            <a:off x="3240000" y="351000"/>
            <a:ext cx="6117480" cy="906480"/>
          </a:xfrm>
          <a:prstGeom prst="roundRect">
            <a:avLst>
              <a:gd name="adj" fmla="val 16667"/>
            </a:avLst>
          </a:prstGeom>
          <a:gradFill rotWithShape="0">
            <a:gsLst>
              <a:gs pos="0">
                <a:srgbClr val="ffffff"/>
              </a:gs>
              <a:gs pos="100000">
                <a:srgbClr val="ffd7d7"/>
              </a:gs>
            </a:gsLst>
            <a:lin ang="13500000"/>
          </a:gradFill>
          <a:ln w="0">
            <a:noFill/>
          </a:ln>
        </p:spPr>
        <p:style>
          <a:lnRef idx="0"/>
          <a:fillRef idx="0"/>
          <a:effectRef idx="0"/>
          <a:fontRef idx="minor"/>
        </p:style>
        <p:txBody>
          <a:bodyPr lIns="90000" rIns="90000" tIns="45000" bIns="45000" anchor="ctr">
            <a:normAutofit/>
          </a:bodyPr>
          <a:p>
            <a:pPr algn="ctr">
              <a:lnSpc>
                <a:spcPct val="100000"/>
              </a:lnSpc>
              <a:buNone/>
            </a:pPr>
            <a:r>
              <a:rPr b="0" lang="en-IN" sz="3600" spc="-1" strike="noStrike">
                <a:solidFill>
                  <a:srgbClr val="000000"/>
                </a:solidFill>
                <a:latin typeface="Times New Roman"/>
                <a:ea typeface="DejaVu Sans"/>
              </a:rPr>
              <a:t>React</a:t>
            </a:r>
            <a:endParaRPr b="0" lang="en-IN" sz="3600" spc="-1" strike="noStrike">
              <a:latin typeface="Arial"/>
            </a:endParaRPr>
          </a:p>
        </p:txBody>
      </p:sp>
      <p:sp>
        <p:nvSpPr>
          <p:cNvPr id="110" name="Title 19"/>
          <p:cNvSpPr/>
          <p:nvPr/>
        </p:nvSpPr>
        <p:spPr>
          <a:xfrm>
            <a:off x="1440000" y="1620000"/>
            <a:ext cx="9897840" cy="4857840"/>
          </a:xfrm>
          <a:prstGeom prst="roundRect">
            <a:avLst>
              <a:gd name="adj" fmla="val 16667"/>
            </a:avLst>
          </a:prstGeom>
          <a:gradFill rotWithShape="0">
            <a:gsLst>
              <a:gs pos="0">
                <a:srgbClr val="ffffff"/>
              </a:gs>
              <a:gs pos="100000">
                <a:srgbClr val="ffd7d7"/>
              </a:gs>
            </a:gsLst>
            <a:lin ang="13500000"/>
          </a:gradFill>
          <a:ln w="0">
            <a:noFill/>
          </a:ln>
        </p:spPr>
        <p:style>
          <a:lnRef idx="0"/>
          <a:fillRef idx="0"/>
          <a:effectRef idx="0"/>
          <a:fontRef idx="minor"/>
        </p:style>
        <p:txBody>
          <a:bodyPr lIns="90000" rIns="90000" tIns="45000" bIns="45000" anchor="ctr">
            <a:normAutofit fontScale="96000"/>
          </a:bodyPr>
          <a:p>
            <a:pPr marL="216000" indent="-216000">
              <a:lnSpc>
                <a:spcPct val="100000"/>
              </a:lnSpc>
              <a:spcAft>
                <a:spcPts val="1054"/>
              </a:spcAft>
              <a:buClr>
                <a:srgbClr val="000000"/>
              </a:buClr>
              <a:buSzPct val="45000"/>
              <a:buFont typeface="Wingdings" charset="2"/>
              <a:buChar char=""/>
              <a:tabLst>
                <a:tab algn="l" pos="0"/>
              </a:tabLst>
            </a:pPr>
            <a:r>
              <a:rPr b="1" lang="en-IN" sz="1600" spc="-1" strike="noStrike">
                <a:solidFill>
                  <a:srgbClr val="000000"/>
                </a:solidFill>
                <a:latin typeface="Times New Roman"/>
                <a:ea typeface="DejaVu Sans"/>
              </a:rPr>
              <a:t>Modular and Reusable</a:t>
            </a:r>
            <a:endParaRPr b="0" lang="en-IN" sz="1600" spc="-1" strike="noStrike">
              <a:latin typeface="Arial"/>
            </a:endParaRPr>
          </a:p>
          <a:p>
            <a:pPr lvl="1" marL="432000" indent="-216000">
              <a:lnSpc>
                <a:spcPct val="100000"/>
              </a:lnSpc>
              <a:spcAft>
                <a:spcPts val="1054"/>
              </a:spcAft>
              <a:buClr>
                <a:srgbClr val="000000"/>
              </a:buClr>
              <a:buSzPct val="45000"/>
              <a:buFont typeface="Wingdings" charset="2"/>
              <a:buChar char=""/>
              <a:tabLst>
                <a:tab algn="l" pos="0"/>
              </a:tabLst>
            </a:pPr>
            <a:r>
              <a:rPr b="0" lang="en-IN" sz="1600" spc="-1" strike="noStrike">
                <a:solidFill>
                  <a:srgbClr val="000000"/>
                </a:solidFill>
                <a:latin typeface="Times New Roman"/>
                <a:ea typeface="DejaVu Sans"/>
              </a:rPr>
              <a:t> </a:t>
            </a:r>
            <a:r>
              <a:rPr b="0" lang="en-IN" sz="1500" spc="-1" strike="noStrike">
                <a:solidFill>
                  <a:srgbClr val="000000"/>
                </a:solidFill>
                <a:latin typeface="Times New Roman"/>
                <a:ea typeface="DejaVu Sans"/>
              </a:rPr>
              <a:t>By breaking down the UI into smaller, manageable components, React promotes modularity and we can reuse these components across the app</a:t>
            </a:r>
            <a:endParaRPr b="0" lang="en-IN" sz="1500" spc="-1" strike="noStrike">
              <a:latin typeface="Arial"/>
            </a:endParaRPr>
          </a:p>
          <a:p>
            <a:pPr marL="216000" indent="-216000">
              <a:lnSpc>
                <a:spcPct val="100000"/>
              </a:lnSpc>
              <a:spcAft>
                <a:spcPts val="1054"/>
              </a:spcAft>
              <a:buClr>
                <a:srgbClr val="000000"/>
              </a:buClr>
              <a:buSzPct val="45000"/>
              <a:buFont typeface="Wingdings" charset="2"/>
              <a:buChar char=""/>
              <a:tabLst>
                <a:tab algn="l" pos="0"/>
              </a:tabLst>
            </a:pPr>
            <a:r>
              <a:rPr b="1" lang="en-IN" sz="1600" spc="-1" strike="noStrike">
                <a:solidFill>
                  <a:srgbClr val="000000"/>
                </a:solidFill>
                <a:latin typeface="Times New Roman"/>
                <a:ea typeface="DejaVu Sans"/>
              </a:rPr>
              <a:t>Virtual DOM</a:t>
            </a:r>
            <a:endParaRPr b="0" lang="en-IN" sz="1600" spc="-1" strike="noStrike">
              <a:latin typeface="Arial"/>
            </a:endParaRPr>
          </a:p>
          <a:p>
            <a:pPr lvl="1" marL="432000" indent="-216000">
              <a:lnSpc>
                <a:spcPct val="100000"/>
              </a:lnSpc>
              <a:spcAft>
                <a:spcPts val="1054"/>
              </a:spcAft>
              <a:buClr>
                <a:srgbClr val="000000"/>
              </a:buClr>
              <a:buSzPct val="45000"/>
              <a:buFont typeface="Wingdings" charset="2"/>
              <a:buChar char=""/>
              <a:tabLst>
                <a:tab algn="l" pos="0"/>
              </a:tabLst>
            </a:pPr>
            <a:r>
              <a:rPr b="0" lang="en-IN" sz="1500" spc="-1" strike="noStrike">
                <a:solidFill>
                  <a:srgbClr val="000000"/>
                </a:solidFill>
                <a:latin typeface="Times New Roman"/>
                <a:ea typeface="DejaVu Sans"/>
              </a:rPr>
              <a:t>When the state of an object changes, React updates the virtual DOM first, which then compares it with the real DOM and makes only the necessary updates. This results in faster and more efficient rendering.</a:t>
            </a:r>
            <a:endParaRPr b="0" lang="en-IN" sz="1500" spc="-1" strike="noStrike">
              <a:latin typeface="Arial"/>
            </a:endParaRPr>
          </a:p>
          <a:p>
            <a:pPr marL="216000" indent="-216000">
              <a:lnSpc>
                <a:spcPct val="100000"/>
              </a:lnSpc>
              <a:spcAft>
                <a:spcPts val="1054"/>
              </a:spcAft>
              <a:buClr>
                <a:srgbClr val="000000"/>
              </a:buClr>
              <a:buSzPct val="45000"/>
              <a:buFont typeface="Wingdings" charset="2"/>
              <a:buChar char=""/>
              <a:tabLst>
                <a:tab algn="l" pos="0"/>
              </a:tabLst>
            </a:pPr>
            <a:r>
              <a:rPr b="1" lang="en-IN" sz="1600" spc="-1" strike="noStrike">
                <a:solidFill>
                  <a:srgbClr val="000000"/>
                </a:solidFill>
                <a:latin typeface="Times New Roman"/>
                <a:ea typeface="DejaVu Sans"/>
              </a:rPr>
              <a:t>JSX – JavaScript Syntax Extension</a:t>
            </a:r>
            <a:endParaRPr b="0" lang="en-IN" sz="1600" spc="-1" strike="noStrike">
              <a:latin typeface="Arial"/>
            </a:endParaRPr>
          </a:p>
          <a:p>
            <a:pPr lvl="1" marL="432000" indent="-216000">
              <a:lnSpc>
                <a:spcPct val="100000"/>
              </a:lnSpc>
              <a:spcAft>
                <a:spcPts val="1054"/>
              </a:spcAft>
              <a:buClr>
                <a:srgbClr val="000000"/>
              </a:buClr>
              <a:buSzPct val="45000"/>
              <a:buFont typeface="Wingdings" charset="2"/>
              <a:buChar char=""/>
              <a:tabLst>
                <a:tab algn="l" pos="0"/>
              </a:tabLst>
            </a:pPr>
            <a:r>
              <a:rPr b="0" lang="en-IN" sz="1500" spc="-1" strike="noStrike">
                <a:solidFill>
                  <a:srgbClr val="000000"/>
                </a:solidFill>
                <a:latin typeface="Times New Roman"/>
                <a:ea typeface="DejaVu Sans"/>
              </a:rPr>
              <a:t>With jsx, we can write html code inside js file, so that we can write reusable UI components as well</a:t>
            </a:r>
            <a:endParaRPr b="0" lang="en-IN" sz="1500" spc="-1" strike="noStrike">
              <a:latin typeface="Arial"/>
            </a:endParaRPr>
          </a:p>
          <a:p>
            <a:pPr marL="216000" indent="-216000">
              <a:lnSpc>
                <a:spcPct val="100000"/>
              </a:lnSpc>
              <a:spcAft>
                <a:spcPts val="845"/>
              </a:spcAft>
              <a:buClr>
                <a:srgbClr val="000000"/>
              </a:buClr>
              <a:buSzPct val="45000"/>
              <a:buFont typeface="Wingdings" charset="2"/>
              <a:buChar char=""/>
              <a:tabLst>
                <a:tab algn="l" pos="0"/>
              </a:tabLst>
            </a:pPr>
            <a:r>
              <a:rPr b="1" lang="en-IN" sz="1600" spc="-1" strike="noStrike">
                <a:solidFill>
                  <a:srgbClr val="000000"/>
                </a:solidFill>
                <a:latin typeface="Times New Roman"/>
                <a:ea typeface="DejaVu Sans"/>
              </a:rPr>
              <a:t>Dynamic Content</a:t>
            </a:r>
            <a:endParaRPr b="0" lang="en-IN" sz="1600" spc="-1" strike="noStrike">
              <a:latin typeface="Arial"/>
            </a:endParaRPr>
          </a:p>
          <a:p>
            <a:pPr lvl="1" marL="432000" indent="-216000">
              <a:lnSpc>
                <a:spcPct val="100000"/>
              </a:lnSpc>
              <a:spcAft>
                <a:spcPts val="845"/>
              </a:spcAft>
              <a:buClr>
                <a:srgbClr val="000000"/>
              </a:buClr>
              <a:buSzPct val="45000"/>
              <a:buFont typeface="Wingdings" charset="2"/>
              <a:buChar char=""/>
              <a:tabLst>
                <a:tab algn="l" pos="0"/>
              </a:tabLst>
            </a:pPr>
            <a:r>
              <a:rPr b="0" lang="en-IN" sz="1500" spc="-1" strike="noStrike">
                <a:solidFill>
                  <a:srgbClr val="000000"/>
                </a:solidFill>
                <a:latin typeface="Times New Roman"/>
                <a:ea typeface="DejaVu Sans"/>
              </a:rPr>
              <a:t>We can dynamically update content of dynamics,material variants etc when we add object</a:t>
            </a:r>
            <a:endParaRPr b="0" lang="en-IN" sz="1500" spc="-1" strike="noStrike">
              <a:latin typeface="Arial"/>
            </a:endParaRPr>
          </a:p>
          <a:p>
            <a:pPr marL="216000" indent="-216000">
              <a:lnSpc>
                <a:spcPct val="100000"/>
              </a:lnSpc>
              <a:spcAft>
                <a:spcPts val="1054"/>
              </a:spcAft>
              <a:buClr>
                <a:srgbClr val="000000"/>
              </a:buClr>
              <a:buSzPct val="45000"/>
              <a:buFont typeface="Wingdings" charset="2"/>
              <a:buChar char=""/>
              <a:tabLst>
                <a:tab algn="l" pos="0"/>
              </a:tabLst>
            </a:pPr>
            <a:r>
              <a:rPr b="1" lang="en-IN" sz="1600" spc="-1" strike="noStrike">
                <a:solidFill>
                  <a:srgbClr val="000000"/>
                </a:solidFill>
                <a:latin typeface="Times New Roman"/>
                <a:ea typeface="DejaVu Sans"/>
              </a:rPr>
              <a:t>Predictable State Management</a:t>
            </a:r>
            <a:endParaRPr b="0" lang="en-IN" sz="1600" spc="-1" strike="noStrike">
              <a:latin typeface="Arial"/>
            </a:endParaRPr>
          </a:p>
          <a:p>
            <a:pPr lvl="1" marL="432000" indent="-216000">
              <a:lnSpc>
                <a:spcPct val="100000"/>
              </a:lnSpc>
              <a:spcAft>
                <a:spcPts val="1054"/>
              </a:spcAft>
              <a:buClr>
                <a:srgbClr val="000000"/>
              </a:buClr>
              <a:buSzPct val="45000"/>
              <a:buFont typeface="Wingdings" charset="2"/>
              <a:buChar char=""/>
              <a:tabLst>
                <a:tab algn="l" pos="0"/>
              </a:tabLst>
            </a:pPr>
            <a:r>
              <a:rPr b="0" lang="en-IN" sz="1500" spc="-1" strike="noStrike">
                <a:solidFill>
                  <a:srgbClr val="000000"/>
                </a:solidFill>
                <a:latin typeface="Times New Roman"/>
                <a:ea typeface="DejaVu Sans"/>
              </a:rPr>
              <a:t>By using redux or react context, values will be explicitly updated in the state </a:t>
            </a:r>
            <a:endParaRPr b="0" lang="en-IN" sz="1500" spc="-1" strike="noStrike">
              <a:latin typeface="Arial"/>
            </a:endParaRPr>
          </a:p>
          <a:p>
            <a:pPr marL="216000" indent="-216000">
              <a:lnSpc>
                <a:spcPct val="100000"/>
              </a:lnSpc>
              <a:spcAft>
                <a:spcPts val="1054"/>
              </a:spcAft>
              <a:buClr>
                <a:srgbClr val="000000"/>
              </a:buClr>
              <a:buSzPct val="45000"/>
              <a:buFont typeface="Wingdings" charset="2"/>
              <a:buChar char=""/>
              <a:tabLst>
                <a:tab algn="l" pos="0"/>
              </a:tabLst>
            </a:pPr>
            <a:r>
              <a:rPr b="1" lang="en-IN" sz="1600" spc="-1" strike="noStrike">
                <a:solidFill>
                  <a:srgbClr val="000000"/>
                </a:solidFill>
                <a:latin typeface="Times New Roman"/>
                <a:ea typeface="DejaVu Sans"/>
              </a:rPr>
              <a:t>Scalability</a:t>
            </a:r>
            <a:endParaRPr b="0" lang="en-IN" sz="1600" spc="-1" strike="noStrike">
              <a:latin typeface="Arial"/>
            </a:endParaRPr>
          </a:p>
          <a:p>
            <a:pPr lvl="1" marL="432000" indent="-216000">
              <a:lnSpc>
                <a:spcPct val="100000"/>
              </a:lnSpc>
              <a:spcAft>
                <a:spcPts val="1054"/>
              </a:spcAft>
              <a:buClr>
                <a:srgbClr val="000000"/>
              </a:buClr>
              <a:buSzPct val="45000"/>
              <a:buFont typeface="Wingdings" charset="2"/>
              <a:buChar char=""/>
              <a:tabLst>
                <a:tab algn="l" pos="0"/>
              </a:tabLst>
            </a:pPr>
            <a:r>
              <a:rPr b="0" lang="en-IN" sz="1500" spc="-1" strike="noStrike">
                <a:solidFill>
                  <a:srgbClr val="000000"/>
                </a:solidFill>
                <a:latin typeface="Times New Roman"/>
                <a:ea typeface="DejaVu Sans"/>
              </a:rPr>
              <a:t>The ability to break down the UI into reusable components and manage state efficiently helps in scaling applications as they grow</a:t>
            </a:r>
            <a:endParaRPr b="0" lang="en-IN" sz="15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itle 5"/>
          <p:cNvSpPr/>
          <p:nvPr/>
        </p:nvSpPr>
        <p:spPr>
          <a:xfrm>
            <a:off x="3656160" y="531000"/>
            <a:ext cx="4873680" cy="906480"/>
          </a:xfrm>
          <a:prstGeom prst="roundRect">
            <a:avLst>
              <a:gd name="adj" fmla="val 16667"/>
            </a:avLst>
          </a:prstGeom>
          <a:gradFill rotWithShape="0">
            <a:gsLst>
              <a:gs pos="0">
                <a:srgbClr val="ffffff"/>
              </a:gs>
              <a:gs pos="100000">
                <a:srgbClr val="ffd7d7"/>
              </a:gs>
            </a:gsLst>
            <a:lin ang="13500000"/>
          </a:gradFill>
          <a:ln w="0">
            <a:noFill/>
          </a:ln>
        </p:spPr>
        <p:style>
          <a:lnRef idx="0"/>
          <a:fillRef idx="0"/>
          <a:effectRef idx="0"/>
          <a:fontRef idx="minor"/>
        </p:style>
        <p:txBody>
          <a:bodyPr lIns="90000" rIns="90000" tIns="45000" bIns="45000" anchor="ctr">
            <a:normAutofit/>
          </a:bodyPr>
          <a:p>
            <a:pPr algn="ctr">
              <a:lnSpc>
                <a:spcPct val="100000"/>
              </a:lnSpc>
              <a:buNone/>
            </a:pPr>
            <a:r>
              <a:rPr b="0" lang="en-IN" sz="3600" spc="-1" strike="noStrike">
                <a:solidFill>
                  <a:srgbClr val="000000"/>
                </a:solidFill>
                <a:latin typeface="Times New Roman"/>
                <a:ea typeface="DejaVu Sans"/>
              </a:rPr>
              <a:t>React Architecture</a:t>
            </a:r>
            <a:endParaRPr b="0" lang="en-IN" sz="3600" spc="-1" strike="noStrike">
              <a:latin typeface="Arial"/>
            </a:endParaRPr>
          </a:p>
        </p:txBody>
      </p:sp>
      <p:pic>
        <p:nvPicPr>
          <p:cNvPr id="112" name="" descr=""/>
          <p:cNvPicPr/>
          <p:nvPr/>
        </p:nvPicPr>
        <p:blipFill>
          <a:blip r:embed="rId1"/>
          <a:stretch/>
        </p:blipFill>
        <p:spPr>
          <a:xfrm>
            <a:off x="2520000" y="2021760"/>
            <a:ext cx="7140600" cy="427572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
          <p:cNvSpPr/>
          <p:nvPr/>
        </p:nvSpPr>
        <p:spPr>
          <a:xfrm>
            <a:off x="642960" y="1679040"/>
            <a:ext cx="10920960" cy="4834800"/>
          </a:xfrm>
          <a:custGeom>
            <a:avLst/>
            <a:gdLst/>
            <a:ahLst/>
            <a:rect l="l" t="t" r="r" b="b"/>
            <a:pathLst>
              <a:path w="48764" h="21600">
                <a:moveTo>
                  <a:pt x="3600" y="0"/>
                </a:moveTo>
                <a:arcTo wR="3600" hR="3600" stAng="16200000" swAng="-5400000"/>
                <a:lnTo>
                  <a:pt x="0" y="18000"/>
                </a:lnTo>
                <a:arcTo wR="3600" hR="3600" stAng="10800000" swAng="-5400000"/>
                <a:lnTo>
                  <a:pt x="45164" y="21600"/>
                </a:lnTo>
                <a:arcTo wR="23564" hR="3600" stAng="5400000" swAng="5400000"/>
                <a:lnTo>
                  <a:pt x="21600" y="3600"/>
                </a:lnTo>
                <a:arcTo wR="23564" hR="3600" stAng="10800000" swAng="5400000"/>
                <a:close/>
              </a:path>
            </a:pathLst>
          </a:custGeom>
          <a:gradFill rotWithShape="0">
            <a:gsLst>
              <a:gs pos="0">
                <a:srgbClr val="ffd7d7"/>
              </a:gs>
              <a:gs pos="100000">
                <a:srgbClr val="ffffff"/>
              </a:gs>
            </a:gsLst>
            <a:lin ang="3600000"/>
          </a:gradFill>
          <a:ln w="0">
            <a:noFill/>
          </a:ln>
        </p:spPr>
        <p:style>
          <a:lnRef idx="0"/>
          <a:fillRef idx="0"/>
          <a:effectRef idx="0"/>
          <a:fontRef idx="minor"/>
        </p:style>
      </p:sp>
      <p:sp>
        <p:nvSpPr>
          <p:cNvPr id="114" name=""/>
          <p:cNvSpPr/>
          <p:nvPr/>
        </p:nvSpPr>
        <p:spPr>
          <a:xfrm>
            <a:off x="1088640" y="3273480"/>
            <a:ext cx="3235680" cy="1569960"/>
          </a:xfrm>
          <a:prstGeom prst="rect">
            <a:avLst/>
          </a:prstGeom>
          <a:noFill/>
          <a:ln w="0">
            <a:noFill/>
          </a:ln>
        </p:spPr>
        <p:style>
          <a:lnRef idx="0"/>
          <a:fillRef idx="0"/>
          <a:effectRef idx="0"/>
          <a:fontRef idx="minor"/>
        </p:style>
        <p:txBody>
          <a:bodyPr lIns="90000" rIns="90000" tIns="45000" bIns="45000" anchor="ctr">
            <a:noAutofit/>
          </a:bodyPr>
          <a:p>
            <a:pPr marL="216000" indent="-216000">
              <a:lnSpc>
                <a:spcPct val="100000"/>
              </a:lnSpc>
              <a:spcAft>
                <a:spcPts val="1054"/>
              </a:spcAft>
              <a:buClr>
                <a:srgbClr val="000000"/>
              </a:buClr>
              <a:buSzPct val="45000"/>
              <a:buFont typeface="Wingdings" charset="2"/>
              <a:buChar char=""/>
              <a:tabLst>
                <a:tab algn="l" pos="0"/>
              </a:tabLst>
            </a:pPr>
            <a:r>
              <a:rPr b="0" lang="en-IN" sz="1800" spc="-1" strike="noStrike">
                <a:solidFill>
                  <a:srgbClr val="000000"/>
                </a:solidFill>
                <a:latin typeface="Times New Roman"/>
                <a:ea typeface="DejaVu Sans"/>
              </a:rPr>
              <a:t>Ease of Use</a:t>
            </a:r>
            <a:endParaRPr b="0" lang="en-IN" sz="1800" spc="-1" strike="noStrike">
              <a:latin typeface="Arial"/>
            </a:endParaRPr>
          </a:p>
          <a:p>
            <a:pPr marL="216000" indent="-216000">
              <a:lnSpc>
                <a:spcPct val="100000"/>
              </a:lnSpc>
              <a:spcAft>
                <a:spcPts val="1054"/>
              </a:spcAft>
              <a:buClr>
                <a:srgbClr val="000000"/>
              </a:buClr>
              <a:buSzPct val="45000"/>
              <a:buFont typeface="Wingdings" charset="2"/>
              <a:buChar char=""/>
              <a:tabLst>
                <a:tab algn="l" pos="0"/>
              </a:tabLst>
            </a:pPr>
            <a:r>
              <a:rPr b="0" lang="en-IN" sz="1800" spc="-1" strike="noStrike">
                <a:solidFill>
                  <a:srgbClr val="000000"/>
                </a:solidFill>
                <a:latin typeface="Times New Roman"/>
                <a:ea typeface="DejaVu Sans"/>
              </a:rPr>
              <a:t>Improved Performance</a:t>
            </a:r>
            <a:endParaRPr b="0" lang="en-IN" sz="1800" spc="-1" strike="noStrike">
              <a:latin typeface="Arial"/>
            </a:endParaRPr>
          </a:p>
          <a:p>
            <a:pPr marL="216000" indent="-216000">
              <a:lnSpc>
                <a:spcPct val="100000"/>
              </a:lnSpc>
              <a:spcAft>
                <a:spcPts val="1054"/>
              </a:spcAft>
              <a:buClr>
                <a:srgbClr val="000000"/>
              </a:buClr>
              <a:buSzPct val="45000"/>
              <a:buFont typeface="Wingdings" charset="2"/>
              <a:buChar char=""/>
              <a:tabLst>
                <a:tab algn="l" pos="0"/>
              </a:tabLst>
            </a:pPr>
            <a:r>
              <a:rPr b="0" lang="en-IN" sz="1800" spc="-1" strike="noStrike">
                <a:solidFill>
                  <a:srgbClr val="000000"/>
                </a:solidFill>
                <a:latin typeface="Times New Roman"/>
                <a:ea typeface="DejaVu Sans"/>
              </a:rPr>
              <a:t>Global State Management</a:t>
            </a:r>
            <a:endParaRPr b="0" lang="en-IN" sz="1800" spc="-1" strike="noStrike">
              <a:latin typeface="Arial"/>
            </a:endParaRPr>
          </a:p>
        </p:txBody>
      </p:sp>
      <p:pic>
        <p:nvPicPr>
          <p:cNvPr id="115" name="" descr=""/>
          <p:cNvPicPr/>
          <p:nvPr/>
        </p:nvPicPr>
        <p:blipFill>
          <a:blip r:embed="rId1"/>
          <a:stretch/>
        </p:blipFill>
        <p:spPr>
          <a:xfrm>
            <a:off x="4886640" y="2035800"/>
            <a:ext cx="5896440" cy="4155120"/>
          </a:xfrm>
          <a:prstGeom prst="rect">
            <a:avLst/>
          </a:prstGeom>
          <a:ln w="0">
            <a:noFill/>
          </a:ln>
        </p:spPr>
      </p:pic>
      <p:sp>
        <p:nvSpPr>
          <p:cNvPr id="116" name="Title 11"/>
          <p:cNvSpPr/>
          <p:nvPr/>
        </p:nvSpPr>
        <p:spPr>
          <a:xfrm>
            <a:off x="3060000" y="360000"/>
            <a:ext cx="6117480" cy="906480"/>
          </a:xfrm>
          <a:prstGeom prst="roundRect">
            <a:avLst>
              <a:gd name="adj" fmla="val 16667"/>
            </a:avLst>
          </a:prstGeom>
          <a:gradFill rotWithShape="0">
            <a:gsLst>
              <a:gs pos="0">
                <a:srgbClr val="ffffff"/>
              </a:gs>
              <a:gs pos="100000">
                <a:srgbClr val="ffd7d7"/>
              </a:gs>
            </a:gsLst>
            <a:lin ang="13500000"/>
          </a:gradFill>
          <a:ln w="0">
            <a:noFill/>
          </a:ln>
        </p:spPr>
        <p:style>
          <a:lnRef idx="0"/>
          <a:fillRef idx="0"/>
          <a:effectRef idx="0"/>
          <a:fontRef idx="minor"/>
        </p:style>
        <p:txBody>
          <a:bodyPr lIns="90000" rIns="90000" tIns="45000" bIns="45000" anchor="ctr">
            <a:normAutofit/>
          </a:bodyPr>
          <a:p>
            <a:pPr algn="ctr">
              <a:lnSpc>
                <a:spcPct val="100000"/>
              </a:lnSpc>
              <a:buNone/>
            </a:pPr>
            <a:r>
              <a:rPr b="0" lang="en-IN" sz="3600" spc="-1" strike="noStrike">
                <a:solidFill>
                  <a:srgbClr val="000000"/>
                </a:solidFill>
                <a:latin typeface="Times New Roman"/>
                <a:ea typeface="DejaVu Sans"/>
              </a:rPr>
              <a:t>React Context</a:t>
            </a:r>
            <a:endParaRPr b="0" lang="en-IN" sz="36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
          <p:cNvSpPr/>
          <p:nvPr/>
        </p:nvSpPr>
        <p:spPr>
          <a:xfrm>
            <a:off x="642960" y="1679040"/>
            <a:ext cx="10920960" cy="4834800"/>
          </a:xfrm>
          <a:custGeom>
            <a:avLst/>
            <a:gdLst/>
            <a:ahLst/>
            <a:rect l="l" t="t" r="r" b="b"/>
            <a:pathLst>
              <a:path w="48764" h="21600">
                <a:moveTo>
                  <a:pt x="3600" y="0"/>
                </a:moveTo>
                <a:arcTo wR="3600" hR="3600" stAng="16200000" swAng="-5400000"/>
                <a:lnTo>
                  <a:pt x="0" y="18000"/>
                </a:lnTo>
                <a:arcTo wR="3600" hR="3600" stAng="10800000" swAng="-5400000"/>
                <a:lnTo>
                  <a:pt x="45164" y="21600"/>
                </a:lnTo>
                <a:arcTo wR="23564" hR="3600" stAng="5400000" swAng="5400000"/>
                <a:lnTo>
                  <a:pt x="21600" y="3600"/>
                </a:lnTo>
                <a:arcTo wR="23564" hR="3600" stAng="10800000" swAng="5400000"/>
                <a:close/>
              </a:path>
            </a:pathLst>
          </a:custGeom>
          <a:gradFill rotWithShape="0">
            <a:gsLst>
              <a:gs pos="0">
                <a:srgbClr val="ffd7d7"/>
              </a:gs>
              <a:gs pos="100000">
                <a:srgbClr val="ffffff"/>
              </a:gs>
            </a:gsLst>
            <a:lin ang="3600000"/>
          </a:gradFill>
          <a:ln w="0">
            <a:noFill/>
          </a:ln>
        </p:spPr>
        <p:style>
          <a:lnRef idx="0"/>
          <a:fillRef idx="0"/>
          <a:effectRef idx="0"/>
          <a:fontRef idx="minor"/>
        </p:style>
      </p:sp>
      <p:sp>
        <p:nvSpPr>
          <p:cNvPr id="118" name=""/>
          <p:cNvSpPr/>
          <p:nvPr/>
        </p:nvSpPr>
        <p:spPr>
          <a:xfrm>
            <a:off x="920520" y="2929320"/>
            <a:ext cx="3617640" cy="2179080"/>
          </a:xfrm>
          <a:prstGeom prst="rect">
            <a:avLst/>
          </a:prstGeom>
          <a:noFill/>
          <a:ln w="0">
            <a:noFill/>
          </a:ln>
        </p:spPr>
        <p:style>
          <a:lnRef idx="0"/>
          <a:fillRef idx="0"/>
          <a:effectRef idx="0"/>
          <a:fontRef idx="minor"/>
        </p:style>
        <p:txBody>
          <a:bodyPr lIns="90000" rIns="90000" tIns="45000" bIns="45000" anchor="ctr">
            <a:noAutofit/>
          </a:bodyPr>
          <a:p>
            <a:pPr marL="216000" indent="-216000">
              <a:lnSpc>
                <a:spcPct val="100000"/>
              </a:lnSpc>
              <a:spcAft>
                <a:spcPts val="1054"/>
              </a:spcAft>
              <a:buClr>
                <a:srgbClr val="000000"/>
              </a:buClr>
              <a:buSzPct val="45000"/>
              <a:buFont typeface="Wingdings" charset="2"/>
              <a:buChar char=""/>
              <a:tabLst>
                <a:tab algn="l" pos="0"/>
              </a:tabLst>
            </a:pPr>
            <a:r>
              <a:rPr b="0" lang="en-IN" sz="2000" spc="-1" strike="noStrike">
                <a:solidFill>
                  <a:srgbClr val="000000"/>
                </a:solidFill>
                <a:latin typeface="Times New Roman"/>
                <a:ea typeface="DejaVu Sans"/>
              </a:rPr>
              <a:t>Centralized State Management</a:t>
            </a:r>
            <a:endParaRPr b="0" lang="en-IN" sz="2000" spc="-1" strike="noStrike">
              <a:latin typeface="Arial"/>
            </a:endParaRPr>
          </a:p>
          <a:p>
            <a:pPr marL="216000" indent="-216000">
              <a:lnSpc>
                <a:spcPct val="100000"/>
              </a:lnSpc>
              <a:spcAft>
                <a:spcPts val="1054"/>
              </a:spcAft>
              <a:buClr>
                <a:srgbClr val="000000"/>
              </a:buClr>
              <a:buSzPct val="45000"/>
              <a:buFont typeface="Wingdings" charset="2"/>
              <a:buChar char=""/>
              <a:tabLst>
                <a:tab algn="l" pos="0"/>
              </a:tabLst>
            </a:pPr>
            <a:r>
              <a:rPr b="0" lang="en-IN" sz="2000" spc="-1" strike="noStrike">
                <a:solidFill>
                  <a:srgbClr val="000000"/>
                </a:solidFill>
                <a:latin typeface="Times New Roman"/>
                <a:ea typeface="DejaVu Sans"/>
              </a:rPr>
              <a:t>Predictable State Changes</a:t>
            </a:r>
            <a:endParaRPr b="0" lang="en-IN" sz="2000" spc="-1" strike="noStrike">
              <a:latin typeface="Arial"/>
            </a:endParaRPr>
          </a:p>
          <a:p>
            <a:pPr marL="216000" indent="-216000">
              <a:lnSpc>
                <a:spcPct val="100000"/>
              </a:lnSpc>
              <a:spcAft>
                <a:spcPts val="1054"/>
              </a:spcAft>
              <a:buClr>
                <a:srgbClr val="000000"/>
              </a:buClr>
              <a:buSzPct val="45000"/>
              <a:buFont typeface="Wingdings" charset="2"/>
              <a:buChar char=""/>
              <a:tabLst>
                <a:tab algn="l" pos="0"/>
              </a:tabLst>
            </a:pPr>
            <a:r>
              <a:rPr b="0" lang="en-IN" sz="2000" spc="-1" strike="noStrike">
                <a:solidFill>
                  <a:srgbClr val="000000"/>
                </a:solidFill>
                <a:latin typeface="Times New Roman"/>
                <a:ea typeface="DejaVu Sans"/>
              </a:rPr>
              <a:t>Improved Maintainability</a:t>
            </a:r>
            <a:endParaRPr b="0" lang="en-IN" sz="2000" spc="-1" strike="noStrike">
              <a:latin typeface="Arial"/>
            </a:endParaRPr>
          </a:p>
          <a:p>
            <a:pPr marL="216000" indent="-216000">
              <a:lnSpc>
                <a:spcPct val="100000"/>
              </a:lnSpc>
              <a:spcAft>
                <a:spcPts val="1054"/>
              </a:spcAft>
              <a:buClr>
                <a:srgbClr val="000000"/>
              </a:buClr>
              <a:buSzPct val="45000"/>
              <a:buFont typeface="Wingdings" charset="2"/>
              <a:buChar char=""/>
              <a:tabLst>
                <a:tab algn="l" pos="0"/>
              </a:tabLst>
            </a:pPr>
            <a:r>
              <a:rPr b="0" lang="en-IN" sz="2000" spc="-1" strike="noStrike">
                <a:solidFill>
                  <a:srgbClr val="000000"/>
                </a:solidFill>
                <a:latin typeface="Times New Roman"/>
                <a:ea typeface="DejaVu Sans"/>
              </a:rPr>
              <a:t>Easier Debugging and Testing</a:t>
            </a:r>
            <a:endParaRPr b="0" lang="en-IN" sz="2000" spc="-1" strike="noStrike">
              <a:latin typeface="Arial"/>
            </a:endParaRPr>
          </a:p>
        </p:txBody>
      </p:sp>
      <p:pic>
        <p:nvPicPr>
          <p:cNvPr id="119" name="" descr=""/>
          <p:cNvPicPr/>
          <p:nvPr/>
        </p:nvPicPr>
        <p:blipFill>
          <a:blip r:embed="rId1"/>
          <a:stretch/>
        </p:blipFill>
        <p:spPr>
          <a:xfrm>
            <a:off x="4511880" y="1950480"/>
            <a:ext cx="6833520" cy="4313520"/>
          </a:xfrm>
          <a:prstGeom prst="rect">
            <a:avLst/>
          </a:prstGeom>
          <a:ln w="0">
            <a:noFill/>
          </a:ln>
        </p:spPr>
      </p:pic>
      <p:sp>
        <p:nvSpPr>
          <p:cNvPr id="120" name="Title 12"/>
          <p:cNvSpPr/>
          <p:nvPr/>
        </p:nvSpPr>
        <p:spPr>
          <a:xfrm>
            <a:off x="3060000" y="360000"/>
            <a:ext cx="6117480" cy="906480"/>
          </a:xfrm>
          <a:prstGeom prst="roundRect">
            <a:avLst>
              <a:gd name="adj" fmla="val 16667"/>
            </a:avLst>
          </a:prstGeom>
          <a:gradFill rotWithShape="0">
            <a:gsLst>
              <a:gs pos="0">
                <a:srgbClr val="ffffff"/>
              </a:gs>
              <a:gs pos="100000">
                <a:srgbClr val="ffd7d7"/>
              </a:gs>
            </a:gsLst>
            <a:lin ang="13500000"/>
          </a:gradFill>
          <a:ln w="0">
            <a:noFill/>
          </a:ln>
        </p:spPr>
        <p:style>
          <a:lnRef idx="0"/>
          <a:fillRef idx="0"/>
          <a:effectRef idx="0"/>
          <a:fontRef idx="minor"/>
        </p:style>
        <p:txBody>
          <a:bodyPr lIns="90000" rIns="90000" tIns="45000" bIns="45000" anchor="ctr">
            <a:normAutofit/>
          </a:bodyPr>
          <a:p>
            <a:pPr algn="ctr">
              <a:lnSpc>
                <a:spcPct val="100000"/>
              </a:lnSpc>
              <a:buNone/>
            </a:pPr>
            <a:r>
              <a:rPr b="0" lang="en-IN" sz="3600" spc="-1" strike="noStrike">
                <a:solidFill>
                  <a:srgbClr val="000000"/>
                </a:solidFill>
                <a:latin typeface="Times New Roman"/>
                <a:ea typeface="DejaVu Sans"/>
              </a:rPr>
              <a:t>Redux</a:t>
            </a:r>
            <a:endParaRPr b="0" lang="en-IN" sz="36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21" name=""/>
          <p:cNvGraphicFramePr/>
          <p:nvPr/>
        </p:nvGraphicFramePr>
        <p:xfrm>
          <a:off x="1504800" y="1811160"/>
          <a:ext cx="9400680" cy="4499640"/>
        </p:xfrm>
        <a:graphic>
          <a:graphicData uri="http://schemas.openxmlformats.org/drawingml/2006/table">
            <a:tbl>
              <a:tblPr/>
              <a:tblGrid>
                <a:gridCol w="4851360"/>
                <a:gridCol w="4549680"/>
              </a:tblGrid>
              <a:tr h="749520">
                <a:tc>
                  <a:txBody>
                    <a:bodyPr lIns="90000" rIns="90000" anchor="t">
                      <a:noAutofit/>
                    </a:bodyPr>
                    <a:p>
                      <a:pPr>
                        <a:lnSpc>
                          <a:spcPct val="100000"/>
                        </a:lnSpc>
                        <a:buNone/>
                      </a:pPr>
                      <a:endParaRPr b="0" lang="en-IN" sz="1800" spc="-1" strike="noStrike">
                        <a:latin typeface="Arial"/>
                      </a:endParaRPr>
                    </a:p>
                    <a:p>
                      <a:pPr>
                        <a:lnSpc>
                          <a:spcPct val="100000"/>
                        </a:lnSpc>
                        <a:buNone/>
                      </a:pPr>
                      <a:r>
                        <a:rPr b="1" lang="en-IN" sz="1800" spc="-1" strike="noStrike">
                          <a:latin typeface="Times New Roman"/>
                        </a:rPr>
                        <a:t>                             </a:t>
                      </a:r>
                      <a:r>
                        <a:rPr b="1" lang="en-IN" sz="1800" spc="-1" strike="noStrike">
                          <a:latin typeface="Times New Roman"/>
                        </a:rPr>
                        <a:t>Context API</a:t>
                      </a:r>
                      <a:endParaRPr b="0" lang="en-IN"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d7d7"/>
                    </a:solidFill>
                  </a:tcPr>
                </a:tc>
                <a:tc>
                  <a:txBody>
                    <a:bodyPr lIns="90000" rIns="90000" anchor="t">
                      <a:noAutofit/>
                    </a:bodyPr>
                    <a:p>
                      <a:pPr>
                        <a:lnSpc>
                          <a:spcPct val="100000"/>
                        </a:lnSpc>
                        <a:buNone/>
                      </a:pPr>
                      <a:r>
                        <a:rPr b="1" lang="en-IN" sz="1800" spc="-1" strike="noStrike">
                          <a:latin typeface="Times New Roman"/>
                        </a:rPr>
                        <a:t>                         </a:t>
                      </a:r>
                      <a:endParaRPr b="0" lang="en-IN" sz="1800" spc="-1" strike="noStrike">
                        <a:latin typeface="Arial"/>
                      </a:endParaRPr>
                    </a:p>
                    <a:p>
                      <a:pPr>
                        <a:lnSpc>
                          <a:spcPct val="100000"/>
                        </a:lnSpc>
                        <a:buNone/>
                      </a:pPr>
                      <a:r>
                        <a:rPr b="1" lang="en-IN" sz="1800" spc="-1" strike="noStrike">
                          <a:latin typeface="Times New Roman"/>
                          <a:ea typeface="Microsoft YaHei"/>
                        </a:rPr>
                        <a:t>                                </a:t>
                      </a:r>
                      <a:r>
                        <a:rPr b="1" lang="en-IN" sz="1800" spc="-1" strike="noStrike">
                          <a:latin typeface="Times New Roman"/>
                          <a:ea typeface="Microsoft YaHei"/>
                        </a:rPr>
                        <a:t>Redux</a:t>
                      </a:r>
                      <a:endParaRPr b="0" lang="en-IN"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d7d7"/>
                    </a:solidFill>
                  </a:tcPr>
                </a:tc>
              </a:tr>
              <a:tr h="749520">
                <a:tc>
                  <a:txBody>
                    <a:bodyPr lIns="90000" rIns="90000" anchor="t">
                      <a:noAutofit/>
                    </a:bodyPr>
                    <a:p>
                      <a:pPr>
                        <a:lnSpc>
                          <a:spcPct val="100000"/>
                        </a:lnSpc>
                        <a:buNone/>
                      </a:pPr>
                      <a:r>
                        <a:rPr b="0" lang="en-IN" sz="1600" spc="-1" strike="noStrike">
                          <a:latin typeface="Times New Roman"/>
                        </a:rPr>
                        <a:t>Requires minimal Setup</a:t>
                      </a:r>
                      <a:endParaRPr b="0" lang="en-IN"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eeeee"/>
                    </a:solidFill>
                  </a:tcPr>
                </a:tc>
                <a:tc>
                  <a:txBody>
                    <a:bodyPr lIns="90000" rIns="90000" anchor="t">
                      <a:noAutofit/>
                    </a:bodyPr>
                    <a:p>
                      <a:pPr>
                        <a:lnSpc>
                          <a:spcPct val="100000"/>
                        </a:lnSpc>
                        <a:buNone/>
                      </a:pPr>
                      <a:r>
                        <a:rPr b="0" lang="en-IN" sz="1600" spc="-1" strike="noStrike">
                          <a:latin typeface="Times New Roman"/>
                        </a:rPr>
                        <a:t>Requires extensive setup to integrate it with a React Application</a:t>
                      </a:r>
                      <a:endParaRPr b="0" lang="en-IN"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eeeee"/>
                    </a:solidFill>
                  </a:tcPr>
                </a:tc>
              </a:tr>
              <a:tr h="749520">
                <a:tc>
                  <a:txBody>
                    <a:bodyPr lIns="90000" rIns="90000" anchor="t">
                      <a:noAutofit/>
                    </a:bodyPr>
                    <a:p>
                      <a:pPr>
                        <a:lnSpc>
                          <a:spcPct val="100000"/>
                        </a:lnSpc>
                        <a:buNone/>
                      </a:pPr>
                      <a:r>
                        <a:rPr b="0" lang="en-IN" sz="1600" spc="-1" strike="noStrike">
                          <a:latin typeface="Times New Roman"/>
                        </a:rPr>
                        <a:t>Specifically designed for static data, that is not often refreshed or updated</a:t>
                      </a:r>
                      <a:endParaRPr b="0" lang="en-IN"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eeeee"/>
                    </a:solidFill>
                  </a:tcPr>
                </a:tc>
                <a:tc>
                  <a:txBody>
                    <a:bodyPr lIns="90000" rIns="90000" anchor="t">
                      <a:noAutofit/>
                    </a:bodyPr>
                    <a:p>
                      <a:pPr>
                        <a:lnSpc>
                          <a:spcPct val="100000"/>
                        </a:lnSpc>
                        <a:buNone/>
                      </a:pPr>
                      <a:r>
                        <a:rPr b="0" lang="en-IN" sz="1600" spc="-1" strike="noStrike">
                          <a:latin typeface="Times New Roman"/>
                        </a:rPr>
                        <a:t>Works like a charm with both static and dynamic data</a:t>
                      </a:r>
                      <a:endParaRPr b="0" lang="en-IN"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eeeee"/>
                    </a:solidFill>
                  </a:tcPr>
                </a:tc>
              </a:tr>
              <a:tr h="749520">
                <a:tc>
                  <a:txBody>
                    <a:bodyPr lIns="90000" rIns="90000" anchor="t">
                      <a:noAutofit/>
                    </a:bodyPr>
                    <a:p>
                      <a:pPr>
                        <a:lnSpc>
                          <a:spcPct val="100000"/>
                        </a:lnSpc>
                        <a:buNone/>
                      </a:pPr>
                      <a:r>
                        <a:rPr b="0" lang="en-IN" sz="1600" spc="-1" strike="noStrike">
                          <a:latin typeface="Times New Roman"/>
                        </a:rPr>
                        <a:t>Adding new contexts requires creation from scratch</a:t>
                      </a:r>
                      <a:endParaRPr b="0" lang="en-IN"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eeeee"/>
                    </a:solidFill>
                  </a:tcPr>
                </a:tc>
                <a:tc>
                  <a:txBody>
                    <a:bodyPr lIns="90000" rIns="90000" anchor="t">
                      <a:noAutofit/>
                    </a:bodyPr>
                    <a:p>
                      <a:pPr>
                        <a:lnSpc>
                          <a:spcPct val="100000"/>
                        </a:lnSpc>
                        <a:buNone/>
                      </a:pPr>
                      <a:r>
                        <a:rPr b="0" lang="en-IN" sz="1600" spc="-1" strike="noStrike">
                          <a:latin typeface="Times New Roman"/>
                        </a:rPr>
                        <a:t>Easily extendible due to the ease of adding new data/actions after the initial setup</a:t>
                      </a:r>
                      <a:endParaRPr b="0" lang="en-IN"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eeeee"/>
                    </a:solidFill>
                  </a:tcPr>
                </a:tc>
              </a:tr>
              <a:tr h="749520">
                <a:tc>
                  <a:txBody>
                    <a:bodyPr lIns="90000" rIns="90000" anchor="t">
                      <a:noAutofit/>
                    </a:bodyPr>
                    <a:p>
                      <a:pPr>
                        <a:lnSpc>
                          <a:spcPct val="100000"/>
                        </a:lnSpc>
                        <a:buNone/>
                      </a:pPr>
                      <a:r>
                        <a:rPr b="0" lang="en-IN" sz="1600" spc="-1" strike="noStrike">
                          <a:latin typeface="Times New Roman"/>
                        </a:rPr>
                        <a:t>Debugging can be hard in highly nested React Component Structure even with Dev Tool</a:t>
                      </a:r>
                      <a:endParaRPr b="0" lang="en-IN"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eeeee"/>
                    </a:solidFill>
                  </a:tcPr>
                </a:tc>
                <a:tc>
                  <a:txBody>
                    <a:bodyPr lIns="90000" rIns="90000" anchor="t">
                      <a:noAutofit/>
                    </a:bodyPr>
                    <a:p>
                      <a:pPr>
                        <a:lnSpc>
                          <a:spcPct val="100000"/>
                        </a:lnSpc>
                        <a:buNone/>
                      </a:pPr>
                      <a:r>
                        <a:rPr b="0" lang="en-IN" sz="1600" spc="-1" strike="noStrike">
                          <a:latin typeface="Times New Roman"/>
                        </a:rPr>
                        <a:t>Incredibly powerful Redux Dev Tools to ease debugging</a:t>
                      </a:r>
                      <a:endParaRPr b="0" lang="en-IN"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eeeee"/>
                    </a:solidFill>
                  </a:tcPr>
                </a:tc>
              </a:tr>
              <a:tr h="752400">
                <a:tc>
                  <a:txBody>
                    <a:bodyPr lIns="90000" rIns="90000" anchor="t">
                      <a:noAutofit/>
                    </a:bodyPr>
                    <a:p>
                      <a:pPr>
                        <a:lnSpc>
                          <a:spcPct val="100000"/>
                        </a:lnSpc>
                        <a:buNone/>
                      </a:pPr>
                      <a:r>
                        <a:rPr b="0" lang="en-IN" sz="1600" spc="-1" strike="noStrike">
                          <a:latin typeface="Times New Roman"/>
                        </a:rPr>
                        <a:t>UI logic and State Management Logic are in the same component</a:t>
                      </a:r>
                      <a:endParaRPr b="0" lang="en-IN"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eeeee"/>
                    </a:solidFill>
                  </a:tcPr>
                </a:tc>
                <a:tc>
                  <a:txBody>
                    <a:bodyPr lIns="90000" rIns="90000" anchor="t">
                      <a:noAutofit/>
                    </a:bodyPr>
                    <a:p>
                      <a:pPr>
                        <a:lnSpc>
                          <a:spcPct val="100000"/>
                        </a:lnSpc>
                        <a:buNone/>
                      </a:pPr>
                      <a:r>
                        <a:rPr b="0" lang="en-IN" sz="1600" spc="-1" strike="noStrike">
                          <a:latin typeface="Times New Roman"/>
                        </a:rPr>
                        <a:t>Better code organization with separate UI logic and State Management Logic</a:t>
                      </a:r>
                      <a:endParaRPr b="0" lang="en-IN"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eeeee"/>
                    </a:solidFill>
                  </a:tcPr>
                </a:tc>
              </a:tr>
            </a:tbl>
          </a:graphicData>
        </a:graphic>
      </p:graphicFrame>
      <p:sp>
        <p:nvSpPr>
          <p:cNvPr id="122" name="Title 13"/>
          <p:cNvSpPr/>
          <p:nvPr/>
        </p:nvSpPr>
        <p:spPr>
          <a:xfrm>
            <a:off x="3060000" y="531000"/>
            <a:ext cx="6117480" cy="906480"/>
          </a:xfrm>
          <a:prstGeom prst="roundRect">
            <a:avLst>
              <a:gd name="adj" fmla="val 16667"/>
            </a:avLst>
          </a:prstGeom>
          <a:gradFill rotWithShape="0">
            <a:gsLst>
              <a:gs pos="0">
                <a:srgbClr val="ffffff"/>
              </a:gs>
              <a:gs pos="100000">
                <a:srgbClr val="ffd7d7"/>
              </a:gs>
            </a:gsLst>
            <a:lin ang="13500000"/>
          </a:gradFill>
          <a:ln w="0">
            <a:noFill/>
          </a:ln>
        </p:spPr>
        <p:style>
          <a:lnRef idx="0"/>
          <a:fillRef idx="0"/>
          <a:effectRef idx="0"/>
          <a:fontRef idx="minor"/>
        </p:style>
        <p:txBody>
          <a:bodyPr lIns="90000" rIns="90000" tIns="45000" bIns="45000" anchor="ctr">
            <a:normAutofit/>
          </a:bodyPr>
          <a:p>
            <a:pPr algn="ctr">
              <a:lnSpc>
                <a:spcPct val="100000"/>
              </a:lnSpc>
              <a:buNone/>
            </a:pPr>
            <a:r>
              <a:rPr b="0" lang="en-IN" sz="3600" spc="-1" strike="noStrike">
                <a:solidFill>
                  <a:srgbClr val="000000"/>
                </a:solidFill>
                <a:latin typeface="Times New Roman"/>
                <a:ea typeface="Microsoft YaHei"/>
              </a:rPr>
              <a:t>Context API Vs Redux</a:t>
            </a:r>
            <a:endParaRPr b="0" lang="en-IN" sz="36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itle 20"/>
          <p:cNvSpPr/>
          <p:nvPr/>
        </p:nvSpPr>
        <p:spPr>
          <a:xfrm>
            <a:off x="2539080" y="2331360"/>
            <a:ext cx="6658200" cy="3778200"/>
          </a:xfrm>
          <a:prstGeom prst="roundRect">
            <a:avLst>
              <a:gd name="adj" fmla="val 16667"/>
            </a:avLst>
          </a:prstGeom>
          <a:gradFill rotWithShape="0">
            <a:gsLst>
              <a:gs pos="0">
                <a:srgbClr val="ffffff"/>
              </a:gs>
              <a:gs pos="100000">
                <a:srgbClr val="ffd7d7"/>
              </a:gs>
            </a:gsLst>
            <a:lin ang="13500000"/>
          </a:gradFill>
          <a:ln w="0">
            <a:noFill/>
          </a:ln>
        </p:spPr>
        <p:style>
          <a:lnRef idx="0"/>
          <a:fillRef idx="0"/>
          <a:effectRef idx="0"/>
          <a:fontRef idx="minor"/>
        </p:style>
      </p:sp>
      <p:sp>
        <p:nvSpPr>
          <p:cNvPr id="124" name=""/>
          <p:cNvSpPr/>
          <p:nvPr/>
        </p:nvSpPr>
        <p:spPr>
          <a:xfrm>
            <a:off x="4068720" y="2916000"/>
            <a:ext cx="5289480" cy="234432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000000"/>
              </a:buClr>
              <a:buSzPct val="45000"/>
              <a:buFont typeface="Wingdings" charset="2"/>
              <a:buChar char=""/>
            </a:pPr>
            <a:r>
              <a:rPr b="0" lang="en-IN" sz="1600" spc="-1" strike="noStrike">
                <a:solidFill>
                  <a:srgbClr val="000000"/>
                </a:solidFill>
                <a:latin typeface="Times New Roman"/>
                <a:ea typeface="DejaVu Sans"/>
              </a:rPr>
              <a:t>Material Design</a:t>
            </a:r>
            <a:endParaRPr b="0" lang="en-IN" sz="1600" spc="-1" strike="noStrike">
              <a:latin typeface="Arial"/>
            </a:endParaRPr>
          </a:p>
          <a:p>
            <a:pPr marL="216000" indent="-216000">
              <a:lnSpc>
                <a:spcPct val="100000"/>
              </a:lnSpc>
              <a:buClr>
                <a:srgbClr val="000000"/>
              </a:buClr>
              <a:buSzPct val="45000"/>
              <a:buFont typeface="Wingdings" charset="2"/>
              <a:buChar char=""/>
            </a:pPr>
            <a:r>
              <a:rPr b="0" lang="en-IN" sz="1600" spc="-1" strike="noStrike">
                <a:solidFill>
                  <a:srgbClr val="000000"/>
                </a:solidFill>
                <a:latin typeface="Times New Roman"/>
                <a:ea typeface="DejaVu Sans"/>
              </a:rPr>
              <a:t>Pre-built Components</a:t>
            </a:r>
            <a:endParaRPr b="0" lang="en-IN" sz="1600" spc="-1" strike="noStrike">
              <a:latin typeface="Arial"/>
            </a:endParaRPr>
          </a:p>
          <a:p>
            <a:pPr marL="216000" indent="-216000">
              <a:lnSpc>
                <a:spcPct val="100000"/>
              </a:lnSpc>
              <a:buClr>
                <a:srgbClr val="000000"/>
              </a:buClr>
              <a:buSzPct val="45000"/>
              <a:buFont typeface="Wingdings" charset="2"/>
              <a:buChar char=""/>
            </a:pPr>
            <a:r>
              <a:rPr b="0" lang="en-IN" sz="1600" spc="-1" strike="noStrike">
                <a:solidFill>
                  <a:srgbClr val="000000"/>
                </a:solidFill>
                <a:latin typeface="Times New Roman"/>
                <a:ea typeface="DejaVu Sans"/>
              </a:rPr>
              <a:t>Performance</a:t>
            </a:r>
            <a:endParaRPr b="0" lang="en-IN" sz="1600" spc="-1" strike="noStrike">
              <a:latin typeface="Arial"/>
            </a:endParaRPr>
          </a:p>
          <a:p>
            <a:pPr marL="216000" indent="-216000">
              <a:lnSpc>
                <a:spcPct val="100000"/>
              </a:lnSpc>
              <a:buClr>
                <a:srgbClr val="000000"/>
              </a:buClr>
              <a:buSzPct val="45000"/>
              <a:buFont typeface="Wingdings" charset="2"/>
              <a:buChar char=""/>
            </a:pPr>
            <a:r>
              <a:rPr b="0" lang="en-IN" sz="1600" spc="-1" strike="noStrike">
                <a:solidFill>
                  <a:srgbClr val="000000"/>
                </a:solidFill>
                <a:latin typeface="Times New Roman"/>
                <a:ea typeface="DejaVu Sans"/>
              </a:rPr>
              <a:t>Accessibility</a:t>
            </a:r>
            <a:endParaRPr b="0" lang="en-IN" sz="1600" spc="-1" strike="noStrike">
              <a:latin typeface="Arial"/>
            </a:endParaRPr>
          </a:p>
          <a:p>
            <a:pPr marL="216000" indent="-216000">
              <a:lnSpc>
                <a:spcPct val="100000"/>
              </a:lnSpc>
              <a:buClr>
                <a:srgbClr val="000000"/>
              </a:buClr>
              <a:buSzPct val="45000"/>
              <a:buFont typeface="Wingdings" charset="2"/>
              <a:buChar char=""/>
            </a:pPr>
            <a:r>
              <a:rPr b="0" lang="en-IN" sz="1600" spc="-1" strike="noStrike">
                <a:solidFill>
                  <a:srgbClr val="000000"/>
                </a:solidFill>
                <a:latin typeface="Times New Roman"/>
                <a:ea typeface="DejaVu Sans"/>
              </a:rPr>
              <a:t>Responsive Design</a:t>
            </a:r>
            <a:endParaRPr b="0" lang="en-IN" sz="1600" spc="-1" strike="noStrike">
              <a:latin typeface="Arial"/>
            </a:endParaRPr>
          </a:p>
          <a:p>
            <a:pPr marL="216000" indent="-216000">
              <a:lnSpc>
                <a:spcPct val="100000"/>
              </a:lnSpc>
              <a:buClr>
                <a:srgbClr val="000000"/>
              </a:buClr>
              <a:buSzPct val="45000"/>
              <a:buFont typeface="Wingdings" charset="2"/>
              <a:buChar char=""/>
            </a:pPr>
            <a:r>
              <a:rPr b="0" lang="en-IN" sz="1600" spc="-1" strike="noStrike">
                <a:solidFill>
                  <a:srgbClr val="000000"/>
                </a:solidFill>
                <a:latin typeface="Times New Roman"/>
                <a:ea typeface="DejaVu Sans"/>
              </a:rPr>
              <a:t>Customization and Theming</a:t>
            </a:r>
            <a:endParaRPr b="0" lang="en-IN" sz="1600" spc="-1" strike="noStrike">
              <a:latin typeface="Arial"/>
            </a:endParaRPr>
          </a:p>
          <a:p>
            <a:pPr marL="216000" indent="-216000">
              <a:lnSpc>
                <a:spcPct val="100000"/>
              </a:lnSpc>
              <a:buClr>
                <a:srgbClr val="000000"/>
              </a:buClr>
              <a:buSzPct val="45000"/>
              <a:buFont typeface="Wingdings" charset="2"/>
              <a:buChar char=""/>
            </a:pPr>
            <a:r>
              <a:rPr b="1" lang="en-IN" sz="1600" spc="-1" strike="noStrike">
                <a:solidFill>
                  <a:srgbClr val="000000"/>
                </a:solidFill>
                <a:latin typeface="Times New Roman"/>
                <a:ea typeface="DejaVu Sans"/>
              </a:rPr>
              <a:t>Drawbacks</a:t>
            </a:r>
            <a:r>
              <a:rPr b="0" lang="en-IN" sz="1600" spc="-1" strike="noStrike">
                <a:solidFill>
                  <a:srgbClr val="000000"/>
                </a:solidFill>
                <a:latin typeface="Times New Roman"/>
                <a:ea typeface="DejaVu Sans"/>
              </a:rPr>
              <a:t>:</a:t>
            </a:r>
            <a:endParaRPr b="0" lang="en-IN" sz="1600" spc="-1" strike="noStrike">
              <a:latin typeface="Arial"/>
            </a:endParaRPr>
          </a:p>
          <a:p>
            <a:pPr marL="216000" indent="-216000">
              <a:lnSpc>
                <a:spcPct val="100000"/>
              </a:lnSpc>
              <a:buClr>
                <a:srgbClr val="000000"/>
              </a:buClr>
              <a:buSzPct val="45000"/>
              <a:buFont typeface="Wingdings" charset="2"/>
              <a:buChar char=""/>
            </a:pPr>
            <a:r>
              <a:rPr b="0" lang="en-IN" sz="1600" spc="-1" strike="noStrike">
                <a:solidFill>
                  <a:srgbClr val="000000"/>
                </a:solidFill>
                <a:latin typeface="Times New Roman"/>
                <a:ea typeface="DejaVu Sans"/>
              </a:rPr>
              <a:t>Some components, such as carousel and color picker, are not available in MUI</a:t>
            </a:r>
            <a:endParaRPr b="0" lang="en-IN" sz="1600" spc="-1" strike="noStrike">
              <a:latin typeface="Arial"/>
            </a:endParaRPr>
          </a:p>
          <a:p>
            <a:pPr marL="216000" indent="-216000">
              <a:lnSpc>
                <a:spcPct val="100000"/>
              </a:lnSpc>
              <a:buClr>
                <a:srgbClr val="000000"/>
              </a:buClr>
              <a:buSzPct val="45000"/>
              <a:buFont typeface="Wingdings" charset="2"/>
              <a:buChar char=""/>
            </a:pPr>
            <a:r>
              <a:rPr b="0" lang="en-IN" sz="1600" spc="-1" strike="noStrike">
                <a:solidFill>
                  <a:srgbClr val="000000"/>
                </a:solidFill>
                <a:latin typeface="Times New Roman"/>
                <a:ea typeface="DejaVu Sans"/>
              </a:rPr>
              <a:t>Bundle Size</a:t>
            </a:r>
            <a:endParaRPr b="0" lang="en-IN" sz="1600" spc="-1" strike="noStrike">
              <a:latin typeface="Arial"/>
            </a:endParaRPr>
          </a:p>
        </p:txBody>
      </p:sp>
      <p:sp>
        <p:nvSpPr>
          <p:cNvPr id="125" name="Title 14"/>
          <p:cNvSpPr/>
          <p:nvPr/>
        </p:nvSpPr>
        <p:spPr>
          <a:xfrm>
            <a:off x="3060000" y="540000"/>
            <a:ext cx="6117480" cy="906480"/>
          </a:xfrm>
          <a:prstGeom prst="roundRect">
            <a:avLst>
              <a:gd name="adj" fmla="val 16667"/>
            </a:avLst>
          </a:prstGeom>
          <a:gradFill rotWithShape="0">
            <a:gsLst>
              <a:gs pos="0">
                <a:srgbClr val="ffffff"/>
              </a:gs>
              <a:gs pos="100000">
                <a:srgbClr val="ffd7d7"/>
              </a:gs>
            </a:gsLst>
            <a:lin ang="13500000"/>
          </a:gradFill>
          <a:ln w="0">
            <a:noFill/>
          </a:ln>
        </p:spPr>
        <p:style>
          <a:lnRef idx="0"/>
          <a:fillRef idx="0"/>
          <a:effectRef idx="0"/>
          <a:fontRef idx="minor"/>
        </p:style>
        <p:txBody>
          <a:bodyPr lIns="90000" rIns="90000" tIns="45000" bIns="45000" anchor="ctr">
            <a:normAutofit/>
          </a:bodyPr>
          <a:p>
            <a:pPr algn="ctr">
              <a:lnSpc>
                <a:spcPct val="100000"/>
              </a:lnSpc>
              <a:buNone/>
            </a:pPr>
            <a:r>
              <a:rPr b="0" lang="en-IN" sz="3600" spc="-1" strike="noStrike">
                <a:solidFill>
                  <a:srgbClr val="000000"/>
                </a:solidFill>
                <a:latin typeface="Times New Roman"/>
                <a:ea typeface="DejaVu Sans"/>
              </a:rPr>
              <a:t>MUI</a:t>
            </a:r>
            <a:endParaRPr b="0" lang="en-IN" sz="36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26" name=""/>
          <p:cNvGraphicFramePr/>
          <p:nvPr/>
        </p:nvGraphicFramePr>
        <p:xfrm>
          <a:off x="1190160" y="2011680"/>
          <a:ext cx="9846360" cy="4319280"/>
        </p:xfrm>
        <a:graphic>
          <a:graphicData uri="http://schemas.openxmlformats.org/drawingml/2006/table">
            <a:tbl>
              <a:tblPr/>
              <a:tblGrid>
                <a:gridCol w="4903920"/>
                <a:gridCol w="4942800"/>
              </a:tblGrid>
              <a:tr h="791640">
                <a:tc>
                  <a:txBody>
                    <a:bodyPr lIns="90000" rIns="90000" anchor="t">
                      <a:noAutofit/>
                    </a:bodyPr>
                    <a:p>
                      <a:pPr algn="ctr">
                        <a:lnSpc>
                          <a:spcPct val="100000"/>
                        </a:lnSpc>
                        <a:buNone/>
                      </a:pPr>
                      <a:endParaRPr b="0" lang="en-IN" sz="1800" spc="-1" strike="noStrike">
                        <a:latin typeface="Arial"/>
                      </a:endParaRPr>
                    </a:p>
                    <a:p>
                      <a:pPr algn="ctr">
                        <a:lnSpc>
                          <a:spcPct val="100000"/>
                        </a:lnSpc>
                        <a:buNone/>
                      </a:pPr>
                      <a:r>
                        <a:rPr b="1" lang="en-IN" sz="1800" spc="-1" strike="noStrike">
                          <a:latin typeface="Times New Roman"/>
                          <a:ea typeface="DejaVu Sans"/>
                        </a:rPr>
                        <a:t>Bootstrap</a:t>
                      </a:r>
                      <a:endParaRPr b="0" lang="en-IN"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7d1d5"/>
                    </a:solidFill>
                  </a:tcPr>
                </a:tc>
                <a:tc>
                  <a:txBody>
                    <a:bodyPr lIns="90000" rIns="90000" anchor="t">
                      <a:noAutofit/>
                    </a:bodyPr>
                    <a:p>
                      <a:pPr algn="ctr">
                        <a:lnSpc>
                          <a:spcPct val="100000"/>
                        </a:lnSpc>
                        <a:buNone/>
                      </a:pPr>
                      <a:endParaRPr b="0" lang="en-IN" sz="1800" spc="-1" strike="noStrike">
                        <a:latin typeface="Arial"/>
                      </a:endParaRPr>
                    </a:p>
                    <a:p>
                      <a:pPr algn="ctr">
                        <a:lnSpc>
                          <a:spcPct val="100000"/>
                        </a:lnSpc>
                        <a:buNone/>
                      </a:pPr>
                      <a:r>
                        <a:rPr b="1" lang="en-IN" sz="1800" spc="-1" strike="noStrike">
                          <a:latin typeface="Times New Roman"/>
                          <a:ea typeface="DejaVu Sans"/>
                        </a:rPr>
                        <a:t>MUI</a:t>
                      </a:r>
                      <a:endParaRPr b="0" lang="en-IN"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7d1d5"/>
                    </a:solidFill>
                  </a:tcPr>
                </a:tc>
              </a:tr>
              <a:tr h="1174320">
                <a:tc>
                  <a:txBody>
                    <a:bodyPr lIns="90000" rIns="90000" anchor="t">
                      <a:noAutofit/>
                    </a:bodyPr>
                    <a:p>
                      <a:pPr>
                        <a:lnSpc>
                          <a:spcPct val="100000"/>
                        </a:lnSpc>
                        <a:buNone/>
                      </a:pPr>
                      <a:r>
                        <a:rPr b="0" lang="en-IN" sz="1600" spc="-1" strike="noStrike">
                          <a:latin typeface="Times New Roman"/>
                        </a:rPr>
                        <a:t>Unnecessary JS, jQuery scripts, and large class definitions might make that application heavy</a:t>
                      </a:r>
                      <a:endParaRPr b="0" lang="en-IN"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eeeee"/>
                    </a:solidFill>
                  </a:tcPr>
                </a:tc>
                <a:tc>
                  <a:txBody>
                    <a:bodyPr lIns="90000" rIns="90000" anchor="t">
                      <a:noAutofit/>
                    </a:bodyPr>
                    <a:p>
                      <a:pPr>
                        <a:lnSpc>
                          <a:spcPct val="100000"/>
                        </a:lnSpc>
                        <a:buNone/>
                      </a:pPr>
                      <a:r>
                        <a:rPr b="0" lang="en-IN" sz="1600" spc="-1" strike="noStrike">
                          <a:latin typeface="Times New Roman"/>
                        </a:rPr>
                        <a:t>It works on React JS components,doesn’t require any library to work </a:t>
                      </a:r>
                      <a:endParaRPr b="0" lang="en-IN"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eeeee"/>
                    </a:solidFill>
                  </a:tcPr>
                </a:tc>
              </a:tr>
              <a:tr h="1174320">
                <a:tc>
                  <a:txBody>
                    <a:bodyPr lIns="90000" rIns="90000" anchor="t">
                      <a:noAutofit/>
                    </a:bodyPr>
                    <a:p>
                      <a:pPr>
                        <a:lnSpc>
                          <a:spcPct val="100000"/>
                        </a:lnSpc>
                        <a:buNone/>
                      </a:pPr>
                      <a:r>
                        <a:rPr b="0" lang="en-IN" sz="1600" spc="-1" strike="noStrike">
                          <a:latin typeface="Times New Roman"/>
                        </a:rPr>
                        <a:t>comparatively less customizable than Material UI.</a:t>
                      </a:r>
                      <a:endParaRPr b="0" lang="en-IN"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eeeee"/>
                    </a:solidFill>
                  </a:tcPr>
                </a:tc>
                <a:tc>
                  <a:txBody>
                    <a:bodyPr lIns="90000" rIns="90000" anchor="t">
                      <a:noAutofit/>
                    </a:bodyPr>
                    <a:p>
                      <a:pPr>
                        <a:lnSpc>
                          <a:spcPct val="100000"/>
                        </a:lnSpc>
                        <a:buNone/>
                      </a:pPr>
                      <a:r>
                        <a:rPr b="0" lang="en-IN" sz="1600" spc="-1" strike="noStrike">
                          <a:latin typeface="Times New Roman"/>
                        </a:rPr>
                        <a:t>Material UI is highly customizable</a:t>
                      </a:r>
                      <a:endParaRPr b="0" lang="en-IN"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eeeee"/>
                    </a:solidFill>
                  </a:tcPr>
                </a:tc>
              </a:tr>
              <a:tr h="1179360">
                <a:tc>
                  <a:txBody>
                    <a:bodyPr lIns="90000" rIns="90000" anchor="t">
                      <a:noAutofit/>
                    </a:bodyPr>
                    <a:p>
                      <a:pPr>
                        <a:lnSpc>
                          <a:spcPct val="100000"/>
                        </a:lnSpc>
                        <a:buNone/>
                      </a:pPr>
                      <a:r>
                        <a:rPr b="0" lang="en-IN" sz="1600" spc="-1" strike="noStrike">
                          <a:latin typeface="Times New Roman"/>
                        </a:rPr>
                        <a:t>High speed of development because of reusable code</a:t>
                      </a:r>
                      <a:endParaRPr b="0" lang="en-IN"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eeeee"/>
                    </a:solidFill>
                  </a:tcPr>
                </a:tc>
                <a:tc>
                  <a:txBody>
                    <a:bodyPr lIns="90000" rIns="90000" anchor="t">
                      <a:noAutofit/>
                    </a:bodyPr>
                    <a:p>
                      <a:pPr>
                        <a:lnSpc>
                          <a:spcPct val="100000"/>
                        </a:lnSpc>
                        <a:buNone/>
                      </a:pPr>
                      <a:r>
                        <a:rPr b="0" lang="en-IN" sz="1600" spc="-1" strike="noStrike">
                          <a:latin typeface="Times New Roman"/>
                        </a:rPr>
                        <a:t>Speed of development is lesser than compared to bootstrap but can be increased by extensive use of reusable components and templates.</a:t>
                      </a:r>
                      <a:endParaRPr b="0" lang="en-IN"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eeeee"/>
                    </a:solidFill>
                  </a:tcPr>
                </a:tc>
              </a:tr>
            </a:tbl>
          </a:graphicData>
        </a:graphic>
      </p:graphicFrame>
      <p:sp>
        <p:nvSpPr>
          <p:cNvPr id="127" name="Title 1"/>
          <p:cNvSpPr/>
          <p:nvPr/>
        </p:nvSpPr>
        <p:spPr>
          <a:xfrm>
            <a:off x="3420000" y="531000"/>
            <a:ext cx="5109120" cy="906480"/>
          </a:xfrm>
          <a:prstGeom prst="roundRect">
            <a:avLst>
              <a:gd name="adj" fmla="val 16667"/>
            </a:avLst>
          </a:prstGeom>
          <a:gradFill rotWithShape="0">
            <a:gsLst>
              <a:gs pos="0">
                <a:srgbClr val="ffffff"/>
              </a:gs>
              <a:gs pos="100000">
                <a:srgbClr val="ffd7d7"/>
              </a:gs>
            </a:gsLst>
            <a:lin ang="13500000"/>
          </a:gradFill>
          <a:ln w="0">
            <a:noFill/>
          </a:ln>
        </p:spPr>
        <p:style>
          <a:lnRef idx="0"/>
          <a:fillRef idx="0"/>
          <a:effectRef idx="0"/>
          <a:fontRef idx="minor"/>
        </p:style>
        <p:txBody>
          <a:bodyPr lIns="90000" rIns="90000" tIns="45000" bIns="45000" anchor="ctr">
            <a:normAutofit/>
          </a:bodyPr>
          <a:p>
            <a:pPr algn="ctr">
              <a:lnSpc>
                <a:spcPct val="100000"/>
              </a:lnSpc>
              <a:buNone/>
            </a:pPr>
            <a:r>
              <a:rPr b="0" lang="en-IN" sz="3600" spc="-1" strike="noStrike">
                <a:solidFill>
                  <a:srgbClr val="000000"/>
                </a:solidFill>
                <a:latin typeface="Times New Roman"/>
                <a:ea typeface="DejaVu Sans"/>
              </a:rPr>
              <a:t>Bootstrap Vs MUI</a:t>
            </a:r>
            <a:endParaRPr b="0" lang="en-IN" sz="36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
          <p:cNvSpPr/>
          <p:nvPr/>
        </p:nvSpPr>
        <p:spPr>
          <a:xfrm>
            <a:off x="4816800" y="2967120"/>
            <a:ext cx="1975680" cy="763200"/>
          </a:xfrm>
          <a:prstGeom prst="rect">
            <a:avLst/>
          </a:prstGeom>
          <a:noFill/>
          <a:ln w="0">
            <a:noFill/>
          </a:ln>
        </p:spPr>
        <p:style>
          <a:lnRef idx="0"/>
          <a:fillRef idx="0"/>
          <a:effectRef idx="0"/>
          <a:fontRef idx="minor"/>
        </p:style>
      </p:sp>
      <p:sp>
        <p:nvSpPr>
          <p:cNvPr id="85" name="Title 2"/>
          <p:cNvSpPr/>
          <p:nvPr/>
        </p:nvSpPr>
        <p:spPr>
          <a:xfrm>
            <a:off x="3600000" y="891000"/>
            <a:ext cx="4873680" cy="906480"/>
          </a:xfrm>
          <a:prstGeom prst="roundRect">
            <a:avLst>
              <a:gd name="adj" fmla="val 16667"/>
            </a:avLst>
          </a:prstGeom>
          <a:gradFill rotWithShape="0">
            <a:gsLst>
              <a:gs pos="0">
                <a:srgbClr val="ffffff"/>
              </a:gs>
              <a:gs pos="100000">
                <a:srgbClr val="ffd7d7"/>
              </a:gs>
            </a:gsLst>
            <a:lin ang="13500000"/>
          </a:gradFill>
          <a:ln w="0">
            <a:noFill/>
          </a:ln>
        </p:spPr>
        <p:style>
          <a:lnRef idx="0"/>
          <a:fillRef idx="0"/>
          <a:effectRef idx="0"/>
          <a:fontRef idx="minor"/>
        </p:style>
        <p:txBody>
          <a:bodyPr lIns="90000" rIns="90000" tIns="45000" bIns="45000" anchor="ctr">
            <a:normAutofit/>
          </a:bodyPr>
          <a:p>
            <a:pPr algn="ctr">
              <a:lnSpc>
                <a:spcPct val="100000"/>
              </a:lnSpc>
              <a:buNone/>
            </a:pPr>
            <a:r>
              <a:rPr b="0" lang="en-IN" sz="3600" spc="-1" strike="noStrike">
                <a:solidFill>
                  <a:srgbClr val="000000"/>
                </a:solidFill>
                <a:latin typeface="Times New Roman"/>
                <a:ea typeface="DejaVu Sans"/>
              </a:rPr>
              <a:t>Requirements</a:t>
            </a:r>
            <a:endParaRPr b="0" lang="en-IN" sz="3600" spc="-1" strike="noStrike">
              <a:latin typeface="Arial"/>
            </a:endParaRPr>
          </a:p>
        </p:txBody>
      </p:sp>
      <p:sp>
        <p:nvSpPr>
          <p:cNvPr id="86" name="Title 15"/>
          <p:cNvSpPr/>
          <p:nvPr/>
        </p:nvSpPr>
        <p:spPr>
          <a:xfrm>
            <a:off x="3584160" y="2880000"/>
            <a:ext cx="4873680" cy="2157840"/>
          </a:xfrm>
          <a:prstGeom prst="roundRect">
            <a:avLst>
              <a:gd name="adj" fmla="val 16667"/>
            </a:avLst>
          </a:prstGeom>
          <a:gradFill rotWithShape="0">
            <a:gsLst>
              <a:gs pos="0">
                <a:srgbClr val="ffffff"/>
              </a:gs>
              <a:gs pos="100000">
                <a:srgbClr val="ffd7d7"/>
              </a:gs>
            </a:gsLst>
            <a:lin ang="13500000"/>
          </a:gradFill>
          <a:ln w="0">
            <a:noFill/>
          </a:ln>
        </p:spPr>
        <p:style>
          <a:lnRef idx="0"/>
          <a:fillRef idx="0"/>
          <a:effectRef idx="0"/>
          <a:fontRef idx="minor"/>
        </p:style>
        <p:txBody>
          <a:bodyPr lIns="90000" rIns="90000" tIns="45000" bIns="45000" anchor="ctr">
            <a:normAutofit/>
          </a:bodyPr>
          <a:p>
            <a:pPr marL="216000" indent="-216000" algn="ctr">
              <a:lnSpc>
                <a:spcPct val="100000"/>
              </a:lnSpc>
              <a:buClr>
                <a:srgbClr val="000000"/>
              </a:buClr>
              <a:buSzPct val="45000"/>
              <a:buFont typeface="Wingdings" charset="2"/>
              <a:buChar char=""/>
            </a:pPr>
            <a:r>
              <a:rPr b="0" lang="en-US" sz="1600" spc="-1" strike="noStrike">
                <a:solidFill>
                  <a:srgbClr val="000000"/>
                </a:solidFill>
                <a:latin typeface="Times New Roman"/>
                <a:ea typeface="DejaVu Sans"/>
              </a:rPr>
              <a:t>State management</a:t>
            </a:r>
            <a:endParaRPr b="0" lang="en-IN" sz="1600" spc="-1" strike="noStrike">
              <a:latin typeface="Arial"/>
            </a:endParaRPr>
          </a:p>
          <a:p>
            <a:pPr marL="216000" indent="-216000" algn="ctr">
              <a:lnSpc>
                <a:spcPct val="100000"/>
              </a:lnSpc>
              <a:buClr>
                <a:srgbClr val="000000"/>
              </a:buClr>
              <a:buSzPct val="45000"/>
              <a:buFont typeface="Wingdings" charset="2"/>
              <a:buChar char=""/>
            </a:pPr>
            <a:r>
              <a:rPr b="0" lang="en-US" sz="1600" spc="-1" strike="noStrike">
                <a:solidFill>
                  <a:srgbClr val="000000"/>
                </a:solidFill>
                <a:latin typeface="Times New Roman"/>
                <a:ea typeface="DejaVu Sans"/>
              </a:rPr>
              <a:t>Modularization</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
          <p:cNvSpPr/>
          <p:nvPr/>
        </p:nvSpPr>
        <p:spPr>
          <a:xfrm>
            <a:off x="3241800" y="2965680"/>
            <a:ext cx="5935680" cy="1891800"/>
          </a:xfrm>
          <a:prstGeom prst="rect">
            <a:avLst/>
          </a:prstGeom>
          <a:noFill/>
          <a:ln w="0">
            <a:noFill/>
          </a:ln>
        </p:spPr>
        <p:style>
          <a:lnRef idx="0"/>
          <a:fillRef idx="0"/>
          <a:effectRef idx="0"/>
          <a:fontRef idx="minor"/>
        </p:style>
      </p:sp>
      <p:sp>
        <p:nvSpPr>
          <p:cNvPr id="88" name="Title 3"/>
          <p:cNvSpPr/>
          <p:nvPr/>
        </p:nvSpPr>
        <p:spPr>
          <a:xfrm>
            <a:off x="3420000" y="720000"/>
            <a:ext cx="4873680" cy="906480"/>
          </a:xfrm>
          <a:prstGeom prst="roundRect">
            <a:avLst>
              <a:gd name="adj" fmla="val 16667"/>
            </a:avLst>
          </a:prstGeom>
          <a:gradFill rotWithShape="0">
            <a:gsLst>
              <a:gs pos="0">
                <a:srgbClr val="ffffff"/>
              </a:gs>
              <a:gs pos="100000">
                <a:srgbClr val="ffd7d7"/>
              </a:gs>
            </a:gsLst>
            <a:lin ang="13500000"/>
          </a:gradFill>
          <a:ln w="0">
            <a:noFill/>
          </a:ln>
        </p:spPr>
        <p:style>
          <a:lnRef idx="0"/>
          <a:fillRef idx="0"/>
          <a:effectRef idx="0"/>
          <a:fontRef idx="minor"/>
        </p:style>
        <p:txBody>
          <a:bodyPr lIns="90000" rIns="90000" tIns="45000" bIns="45000" anchor="ctr">
            <a:normAutofit/>
          </a:bodyPr>
          <a:p>
            <a:pPr algn="ctr">
              <a:lnSpc>
                <a:spcPct val="100000"/>
              </a:lnSpc>
              <a:buNone/>
            </a:pPr>
            <a:r>
              <a:rPr b="0" lang="en-US" sz="3600" spc="-1" strike="noStrike">
                <a:solidFill>
                  <a:srgbClr val="000000"/>
                </a:solidFill>
                <a:latin typeface="Times New Roman"/>
                <a:ea typeface="DejaVu Sans"/>
              </a:rPr>
              <a:t>State management</a:t>
            </a:r>
            <a:endParaRPr b="0" lang="en-IN" sz="3600" spc="-1" strike="noStrike">
              <a:latin typeface="Arial"/>
            </a:endParaRPr>
          </a:p>
        </p:txBody>
      </p:sp>
      <p:sp>
        <p:nvSpPr>
          <p:cNvPr id="89" name="Title 16"/>
          <p:cNvSpPr/>
          <p:nvPr/>
        </p:nvSpPr>
        <p:spPr>
          <a:xfrm>
            <a:off x="2700000" y="2520000"/>
            <a:ext cx="6298920" cy="3002760"/>
          </a:xfrm>
          <a:prstGeom prst="roundRect">
            <a:avLst>
              <a:gd name="adj" fmla="val 16667"/>
            </a:avLst>
          </a:prstGeom>
          <a:gradFill rotWithShape="0">
            <a:gsLst>
              <a:gs pos="0">
                <a:srgbClr val="ffffff"/>
              </a:gs>
              <a:gs pos="100000">
                <a:srgbClr val="ffd7d7"/>
              </a:gs>
            </a:gsLst>
            <a:lin ang="13500000"/>
          </a:gradFill>
          <a:ln w="0">
            <a:noFill/>
          </a:ln>
        </p:spPr>
        <p:style>
          <a:lnRef idx="0"/>
          <a:fillRef idx="0"/>
          <a:effectRef idx="0"/>
          <a:fontRef idx="minor"/>
        </p:style>
      </p:sp>
      <p:sp>
        <p:nvSpPr>
          <p:cNvPr id="90" name=""/>
          <p:cNvSpPr/>
          <p:nvPr/>
        </p:nvSpPr>
        <p:spPr>
          <a:xfrm>
            <a:off x="3060000" y="3060000"/>
            <a:ext cx="5637960" cy="166824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000000"/>
              </a:buClr>
              <a:buSzPct val="45000"/>
              <a:buFont typeface="Wingdings" charset="2"/>
              <a:buChar char=""/>
            </a:pPr>
            <a:r>
              <a:rPr b="0" lang="en-US" sz="1600" spc="-1" strike="noStrike">
                <a:solidFill>
                  <a:srgbClr val="000000"/>
                </a:solidFill>
                <a:latin typeface="Times New Roman"/>
                <a:ea typeface="DejaVu Sans"/>
              </a:rPr>
              <a:t>Light controls in the scene to reflect on the UI and vice versa</a:t>
            </a:r>
            <a:endParaRPr b="0" lang="en-IN" sz="1600" spc="-1" strike="noStrike">
              <a:latin typeface="Arial"/>
            </a:endParaRPr>
          </a:p>
          <a:p>
            <a:pPr marL="216000" indent="-216000">
              <a:lnSpc>
                <a:spcPct val="100000"/>
              </a:lnSpc>
              <a:buClr>
                <a:srgbClr val="000000"/>
              </a:buClr>
              <a:buSzPct val="45000"/>
              <a:buFont typeface="Wingdings" charset="2"/>
              <a:buChar char=""/>
            </a:pPr>
            <a:r>
              <a:rPr b="0" lang="en-US" sz="1600" spc="-1" strike="noStrike">
                <a:solidFill>
                  <a:srgbClr val="000000"/>
                </a:solidFill>
                <a:latin typeface="Times New Roman"/>
                <a:ea typeface="DejaVu Sans"/>
              </a:rPr>
              <a:t>Update animations,material variants values based on the object added / selected</a:t>
            </a:r>
            <a:endParaRPr b="0" lang="en-IN" sz="1600" spc="-1" strike="noStrike">
              <a:latin typeface="Arial"/>
            </a:endParaRPr>
          </a:p>
          <a:p>
            <a:pPr marL="216000" indent="-216000">
              <a:lnSpc>
                <a:spcPct val="100000"/>
              </a:lnSpc>
              <a:buClr>
                <a:srgbClr val="000000"/>
              </a:buClr>
              <a:buSzPct val="45000"/>
              <a:buFont typeface="Wingdings" charset="2"/>
              <a:buChar char=""/>
            </a:pPr>
            <a:r>
              <a:rPr b="0" lang="en-US" sz="1600" spc="-1" strike="noStrike">
                <a:solidFill>
                  <a:srgbClr val="000000"/>
                </a:solidFill>
                <a:latin typeface="Times New Roman"/>
                <a:ea typeface="DejaVu Sans"/>
              </a:rPr>
              <a:t>Modes (arrangement,measurements,camera,collaboration)</a:t>
            </a:r>
            <a:endParaRPr b="0" lang="en-IN" sz="1600" spc="-1" strike="noStrike">
              <a:latin typeface="Arial"/>
            </a:endParaRPr>
          </a:p>
          <a:p>
            <a:pPr marL="216000" indent="-216000">
              <a:lnSpc>
                <a:spcPct val="100000"/>
              </a:lnSpc>
              <a:buClr>
                <a:srgbClr val="000000"/>
              </a:buClr>
              <a:buSzPct val="45000"/>
              <a:buFont typeface="Wingdings" charset="2"/>
              <a:buChar char=""/>
            </a:pPr>
            <a:r>
              <a:rPr b="0" lang="en-US" sz="1600" spc="-1" strike="noStrike">
                <a:solidFill>
                  <a:srgbClr val="000000"/>
                </a:solidFill>
                <a:latin typeface="Times New Roman"/>
                <a:ea typeface="DejaVu Sans"/>
              </a:rPr>
              <a:t>Update light control values based on Day/Night toggle</a:t>
            </a:r>
            <a:endParaRPr b="0" lang="en-IN" sz="1600" spc="-1" strike="noStrike">
              <a:latin typeface="Arial"/>
            </a:endParaRPr>
          </a:p>
          <a:p>
            <a:pPr marL="216000" indent="-216000">
              <a:lnSpc>
                <a:spcPct val="100000"/>
              </a:lnSpc>
              <a:buClr>
                <a:srgbClr val="000000"/>
              </a:buClr>
              <a:buSzPct val="45000"/>
              <a:buFont typeface="Wingdings" charset="2"/>
              <a:buChar char=""/>
            </a:pPr>
            <a:r>
              <a:rPr b="0" lang="en-US" sz="1600" spc="-1" strike="noStrike">
                <a:solidFill>
                  <a:srgbClr val="000000"/>
                </a:solidFill>
                <a:latin typeface="Times New Roman"/>
                <a:ea typeface="DejaVu Sans"/>
              </a:rPr>
              <a:t>Add objects to Physics world when new object added into the scene</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
          <p:cNvSpPr/>
          <p:nvPr/>
        </p:nvSpPr>
        <p:spPr>
          <a:xfrm>
            <a:off x="2520000" y="2880000"/>
            <a:ext cx="6475680" cy="2155680"/>
          </a:xfrm>
          <a:custGeom>
            <a:avLst/>
            <a:gdLst/>
            <a:ahLst/>
            <a:rect l="l" t="t" r="r" b="b"/>
            <a:pathLst>
              <a:path w="64793" h="21600">
                <a:moveTo>
                  <a:pt x="3600" y="0"/>
                </a:moveTo>
                <a:arcTo wR="3600" hR="3600" stAng="16200000" swAng="-5400000"/>
                <a:lnTo>
                  <a:pt x="0" y="18000"/>
                </a:lnTo>
                <a:arcTo wR="3600" hR="3600" stAng="10800000" swAng="-5400000"/>
                <a:lnTo>
                  <a:pt x="61193" y="21600"/>
                </a:lnTo>
                <a:arcTo wR="39593" hR="3600" stAng="5400000" swAng="5400000"/>
                <a:lnTo>
                  <a:pt x="21600" y="3600"/>
                </a:lnTo>
                <a:arcTo wR="39593" hR="3600" stAng="10800000" swAng="5400000"/>
                <a:close/>
              </a:path>
            </a:pathLst>
          </a:custGeom>
          <a:gradFill rotWithShape="0">
            <a:gsLst>
              <a:gs pos="0">
                <a:srgbClr val="ffd7d7"/>
              </a:gs>
              <a:gs pos="100000">
                <a:srgbClr val="ffffff"/>
              </a:gs>
            </a:gsLst>
            <a:lin ang="3600000"/>
          </a:gradFill>
          <a:ln w="0">
            <a:noFill/>
          </a:ln>
        </p:spPr>
        <p:style>
          <a:lnRef idx="0"/>
          <a:fillRef idx="0"/>
          <a:effectRef idx="0"/>
          <a:fontRef idx="minor"/>
        </p:style>
      </p:sp>
      <p:pic>
        <p:nvPicPr>
          <p:cNvPr id="92" name="" descr=""/>
          <p:cNvPicPr/>
          <p:nvPr/>
        </p:nvPicPr>
        <p:blipFill>
          <a:blip r:embed="rId1"/>
          <a:stretch/>
        </p:blipFill>
        <p:spPr>
          <a:xfrm>
            <a:off x="2484000" y="1632960"/>
            <a:ext cx="7150320" cy="4879440"/>
          </a:xfrm>
          <a:prstGeom prst="rect">
            <a:avLst/>
          </a:prstGeom>
          <a:ln w="0">
            <a:noFill/>
          </a:ln>
        </p:spPr>
      </p:pic>
      <p:sp>
        <p:nvSpPr>
          <p:cNvPr id="93" name="Title 4"/>
          <p:cNvSpPr/>
          <p:nvPr/>
        </p:nvSpPr>
        <p:spPr>
          <a:xfrm>
            <a:off x="3763800" y="540000"/>
            <a:ext cx="4873680" cy="906480"/>
          </a:xfrm>
          <a:prstGeom prst="roundRect">
            <a:avLst>
              <a:gd name="adj" fmla="val 16667"/>
            </a:avLst>
          </a:prstGeom>
          <a:gradFill rotWithShape="0">
            <a:gsLst>
              <a:gs pos="0">
                <a:srgbClr val="ffffff"/>
              </a:gs>
              <a:gs pos="100000">
                <a:srgbClr val="ffd7d7"/>
              </a:gs>
            </a:gsLst>
            <a:lin ang="13500000"/>
          </a:gradFill>
          <a:ln w="0">
            <a:noFill/>
          </a:ln>
        </p:spPr>
        <p:style>
          <a:lnRef idx="0"/>
          <a:fillRef idx="0"/>
          <a:effectRef idx="0"/>
          <a:fontRef idx="minor"/>
        </p:style>
        <p:txBody>
          <a:bodyPr lIns="90000" rIns="90000" tIns="45000" bIns="45000" anchor="ctr">
            <a:normAutofit/>
          </a:bodyPr>
          <a:p>
            <a:pPr algn="ctr">
              <a:lnSpc>
                <a:spcPct val="100000"/>
              </a:lnSpc>
              <a:buNone/>
            </a:pPr>
            <a:r>
              <a:rPr b="0" lang="en-US" sz="3600" spc="-1" strike="noStrike">
                <a:solidFill>
                  <a:srgbClr val="000000"/>
                </a:solidFill>
                <a:latin typeface="Times New Roman"/>
                <a:ea typeface="DejaVu Sans"/>
              </a:rPr>
              <a:t>Modularization</a:t>
            </a:r>
            <a:endParaRPr b="0" lang="en-IN" sz="36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
          <p:cNvSpPr/>
          <p:nvPr/>
        </p:nvSpPr>
        <p:spPr>
          <a:xfrm>
            <a:off x="1080000" y="5394600"/>
            <a:ext cx="7015680" cy="2343240"/>
          </a:xfrm>
          <a:prstGeom prst="rect">
            <a:avLst/>
          </a:prstGeom>
          <a:noFill/>
          <a:ln w="0">
            <a:noFill/>
          </a:ln>
        </p:spPr>
        <p:style>
          <a:lnRef idx="0"/>
          <a:fillRef idx="0"/>
          <a:effectRef idx="0"/>
          <a:fontRef idx="minor"/>
        </p:style>
      </p:sp>
      <p:sp>
        <p:nvSpPr>
          <p:cNvPr id="95" name="Title 6"/>
          <p:cNvSpPr/>
          <p:nvPr/>
        </p:nvSpPr>
        <p:spPr>
          <a:xfrm>
            <a:off x="3403800" y="720000"/>
            <a:ext cx="5593680" cy="906480"/>
          </a:xfrm>
          <a:prstGeom prst="roundRect">
            <a:avLst>
              <a:gd name="adj" fmla="val 16667"/>
            </a:avLst>
          </a:prstGeom>
          <a:gradFill rotWithShape="0">
            <a:gsLst>
              <a:gs pos="0">
                <a:srgbClr val="ffffff"/>
              </a:gs>
              <a:gs pos="100000">
                <a:srgbClr val="ffd7d7"/>
              </a:gs>
            </a:gsLst>
            <a:lin ang="13500000"/>
          </a:gradFill>
          <a:ln w="0">
            <a:noFill/>
          </a:ln>
        </p:spPr>
        <p:style>
          <a:lnRef idx="0"/>
          <a:fillRef idx="0"/>
          <a:effectRef idx="0"/>
          <a:fontRef idx="minor"/>
        </p:style>
        <p:txBody>
          <a:bodyPr lIns="90000" rIns="90000" tIns="45000" bIns="45000" anchor="ctr">
            <a:normAutofit/>
          </a:bodyPr>
          <a:p>
            <a:pPr>
              <a:lnSpc>
                <a:spcPct val="100000"/>
              </a:lnSpc>
              <a:buNone/>
            </a:pPr>
            <a:r>
              <a:rPr b="0" lang="en-IN" sz="3600" spc="-1" strike="noStrike">
                <a:solidFill>
                  <a:srgbClr val="000000"/>
                </a:solidFill>
                <a:latin typeface="Times New Roman"/>
                <a:ea typeface="DejaVu Sans"/>
              </a:rPr>
              <a:t>Steps to move demo to react</a:t>
            </a:r>
            <a:endParaRPr b="0" lang="en-IN" sz="3600" spc="-1" strike="noStrike">
              <a:latin typeface="Arial"/>
            </a:endParaRPr>
          </a:p>
        </p:txBody>
      </p:sp>
      <p:sp>
        <p:nvSpPr>
          <p:cNvPr id="96" name="Title 17"/>
          <p:cNvSpPr/>
          <p:nvPr/>
        </p:nvSpPr>
        <p:spPr>
          <a:xfrm>
            <a:off x="2340000" y="2160000"/>
            <a:ext cx="7917840" cy="4146480"/>
          </a:xfrm>
          <a:prstGeom prst="roundRect">
            <a:avLst>
              <a:gd name="adj" fmla="val 16667"/>
            </a:avLst>
          </a:prstGeom>
          <a:gradFill rotWithShape="0">
            <a:gsLst>
              <a:gs pos="0">
                <a:srgbClr val="ffffff"/>
              </a:gs>
              <a:gs pos="100000">
                <a:srgbClr val="ffd7d7"/>
              </a:gs>
            </a:gsLst>
            <a:lin ang="13500000"/>
          </a:gradFill>
          <a:ln w="0">
            <a:noFill/>
          </a:ln>
        </p:spPr>
        <p:style>
          <a:lnRef idx="0"/>
          <a:fillRef idx="0"/>
          <a:effectRef idx="0"/>
          <a:fontRef idx="minor"/>
        </p:style>
        <p:txBody>
          <a:bodyPr lIns="90000" rIns="90000" tIns="45000" bIns="45000" anchor="ctr">
            <a:normAutofit/>
          </a:bodyPr>
          <a:p>
            <a:pPr marL="216000" indent="-216000">
              <a:lnSpc>
                <a:spcPct val="100000"/>
              </a:lnSpc>
              <a:buClr>
                <a:srgbClr val="000000"/>
              </a:buClr>
              <a:buSzPct val="45000"/>
              <a:buFont typeface="Wingdings" charset="2"/>
              <a:buChar char=""/>
            </a:pPr>
            <a:r>
              <a:rPr b="0" lang="en-US" sz="1600" spc="-1" strike="noStrike">
                <a:solidFill>
                  <a:srgbClr val="000000"/>
                </a:solidFill>
                <a:latin typeface="Times New Roman"/>
                <a:ea typeface="DejaVu Sans"/>
              </a:rPr>
              <a:t>Create basic UI components</a:t>
            </a:r>
            <a:endParaRPr b="0" lang="en-IN" sz="1600" spc="-1" strike="noStrike">
              <a:latin typeface="Arial"/>
            </a:endParaRPr>
          </a:p>
          <a:p>
            <a:pPr marL="216000" indent="-216000">
              <a:lnSpc>
                <a:spcPct val="100000"/>
              </a:lnSpc>
              <a:buClr>
                <a:srgbClr val="000000"/>
              </a:buClr>
              <a:buSzPct val="45000"/>
              <a:buFont typeface="Wingdings" charset="2"/>
              <a:buChar char=""/>
            </a:pPr>
            <a:r>
              <a:rPr b="0" lang="en-US" sz="1600" spc="-1" strike="noStrike">
                <a:solidFill>
                  <a:srgbClr val="000000"/>
                </a:solidFill>
                <a:latin typeface="Times New Roman"/>
                <a:ea typeface="DejaVu Sans"/>
              </a:rPr>
              <a:t>Load basic threejs scene </a:t>
            </a:r>
            <a:endParaRPr b="0" lang="en-IN" sz="1600" spc="-1" strike="noStrike">
              <a:latin typeface="Arial"/>
            </a:endParaRPr>
          </a:p>
          <a:p>
            <a:pPr marL="216000" indent="-216000">
              <a:lnSpc>
                <a:spcPct val="100000"/>
              </a:lnSpc>
              <a:buClr>
                <a:srgbClr val="000000"/>
              </a:buClr>
              <a:buSzPct val="45000"/>
              <a:buFont typeface="Wingdings" charset="2"/>
              <a:buChar char=""/>
            </a:pPr>
            <a:r>
              <a:rPr b="0" lang="en-US" sz="1600" spc="-1" strike="noStrike">
                <a:solidFill>
                  <a:srgbClr val="000000"/>
                </a:solidFill>
                <a:latin typeface="Times New Roman"/>
                <a:ea typeface="DejaVu Sans"/>
              </a:rPr>
              <a:t>Enable camera controls,viewpoints and themes</a:t>
            </a:r>
            <a:endParaRPr b="0" lang="en-IN" sz="1600" spc="-1" strike="noStrike">
              <a:latin typeface="Arial"/>
            </a:endParaRPr>
          </a:p>
          <a:p>
            <a:pPr marL="216000" indent="-216000">
              <a:lnSpc>
                <a:spcPct val="100000"/>
              </a:lnSpc>
              <a:buClr>
                <a:srgbClr val="000000"/>
              </a:buClr>
              <a:buSzPct val="45000"/>
              <a:buFont typeface="Wingdings" charset="2"/>
              <a:buChar char=""/>
            </a:pPr>
            <a:r>
              <a:rPr b="0" lang="en-US" sz="1600" spc="-1" strike="noStrike">
                <a:solidFill>
                  <a:srgbClr val="000000"/>
                </a:solidFill>
                <a:latin typeface="Times New Roman"/>
                <a:ea typeface="DejaVu Sans"/>
              </a:rPr>
              <a:t>Setup postprocessing effects</a:t>
            </a:r>
            <a:endParaRPr b="0" lang="en-IN" sz="1600" spc="-1" strike="noStrike">
              <a:latin typeface="Arial"/>
            </a:endParaRPr>
          </a:p>
          <a:p>
            <a:pPr marL="216000" indent="-216000">
              <a:lnSpc>
                <a:spcPct val="100000"/>
              </a:lnSpc>
              <a:buClr>
                <a:srgbClr val="000000"/>
              </a:buClr>
              <a:buSzPct val="45000"/>
              <a:buFont typeface="Wingdings" charset="2"/>
              <a:buChar char=""/>
            </a:pPr>
            <a:r>
              <a:rPr b="0" lang="en-US" sz="1600" spc="-1" strike="noStrike">
                <a:solidFill>
                  <a:srgbClr val="000000"/>
                </a:solidFill>
                <a:latin typeface="Times New Roman"/>
                <a:ea typeface="DejaVu Sans"/>
              </a:rPr>
              <a:t>Load different furniture types and its related dynamics,variants and etc by maintaining state to reflect accurately on the UI</a:t>
            </a:r>
            <a:endParaRPr b="0" lang="en-IN" sz="1600" spc="-1" strike="noStrike">
              <a:latin typeface="Arial"/>
            </a:endParaRPr>
          </a:p>
          <a:p>
            <a:pPr marL="216000" indent="-216000">
              <a:lnSpc>
                <a:spcPct val="100000"/>
              </a:lnSpc>
              <a:buClr>
                <a:srgbClr val="000000"/>
              </a:buClr>
              <a:buSzPct val="45000"/>
              <a:buFont typeface="Wingdings" charset="2"/>
              <a:buChar char=""/>
            </a:pPr>
            <a:r>
              <a:rPr b="0" lang="en-US" sz="1600" spc="-1" strike="noStrike">
                <a:solidFill>
                  <a:srgbClr val="000000"/>
                </a:solidFill>
                <a:latin typeface="Times New Roman"/>
                <a:ea typeface="DejaVu Sans"/>
              </a:rPr>
              <a:t>Load different light types and show related light controls by maintaining state to reflect accurately on the UI</a:t>
            </a:r>
            <a:endParaRPr b="0" lang="en-IN" sz="1600" spc="-1" strike="noStrike">
              <a:latin typeface="Arial"/>
            </a:endParaRPr>
          </a:p>
          <a:p>
            <a:pPr marL="216000" indent="-216000">
              <a:lnSpc>
                <a:spcPct val="100000"/>
              </a:lnSpc>
              <a:buClr>
                <a:srgbClr val="000000"/>
              </a:buClr>
              <a:buSzPct val="45000"/>
              <a:buFont typeface="Wingdings" charset="2"/>
              <a:buChar char=""/>
            </a:pPr>
            <a:r>
              <a:rPr b="0" lang="en-US" sz="1600" spc="-1" strike="noStrike">
                <a:solidFill>
                  <a:srgbClr val="000000"/>
                </a:solidFill>
                <a:latin typeface="Times New Roman"/>
                <a:ea typeface="DejaVu Sans"/>
              </a:rPr>
              <a:t>Implement arrangement features</a:t>
            </a:r>
            <a:endParaRPr b="0" lang="en-IN" sz="1600" spc="-1" strike="noStrike">
              <a:latin typeface="Arial"/>
            </a:endParaRPr>
          </a:p>
          <a:p>
            <a:pPr marL="216000" indent="-216000">
              <a:lnSpc>
                <a:spcPct val="100000"/>
              </a:lnSpc>
              <a:buClr>
                <a:srgbClr val="000000"/>
              </a:buClr>
              <a:buSzPct val="45000"/>
              <a:buFont typeface="Wingdings" charset="2"/>
              <a:buChar char=""/>
            </a:pPr>
            <a:r>
              <a:rPr b="0" lang="en-US" sz="1600" spc="-1" strike="noStrike">
                <a:solidFill>
                  <a:srgbClr val="000000"/>
                </a:solidFill>
                <a:latin typeface="Times New Roman"/>
                <a:ea typeface="DejaVu Sans"/>
              </a:rPr>
              <a:t>Implement measurements features</a:t>
            </a:r>
            <a:endParaRPr b="0" lang="en-IN" sz="1600" spc="-1" strike="noStrike">
              <a:latin typeface="Arial"/>
            </a:endParaRPr>
          </a:p>
          <a:p>
            <a:pPr marL="216000" indent="-216000">
              <a:lnSpc>
                <a:spcPct val="100000"/>
              </a:lnSpc>
              <a:buClr>
                <a:srgbClr val="000000"/>
              </a:buClr>
              <a:buSzPct val="45000"/>
              <a:buFont typeface="Wingdings" charset="2"/>
              <a:buChar char=""/>
            </a:pPr>
            <a:r>
              <a:rPr b="0" lang="en-US" sz="1600" spc="-1" strike="noStrike">
                <a:solidFill>
                  <a:srgbClr val="000000"/>
                </a:solidFill>
                <a:latin typeface="Times New Roman"/>
                <a:ea typeface="DejaVu Sans"/>
              </a:rPr>
              <a:t>Implement HD Render feature</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7" name="" descr=""/>
          <p:cNvPicPr/>
          <p:nvPr/>
        </p:nvPicPr>
        <p:blipFill>
          <a:blip r:embed="rId1"/>
          <a:stretch/>
        </p:blipFill>
        <p:spPr>
          <a:xfrm>
            <a:off x="1880280" y="1434960"/>
            <a:ext cx="8595360" cy="5309640"/>
          </a:xfrm>
          <a:prstGeom prst="rect">
            <a:avLst/>
          </a:prstGeom>
          <a:ln w="0">
            <a:noFill/>
          </a:ln>
        </p:spPr>
      </p:pic>
      <p:sp>
        <p:nvSpPr>
          <p:cNvPr id="98" name="Title 7"/>
          <p:cNvSpPr/>
          <p:nvPr/>
        </p:nvSpPr>
        <p:spPr>
          <a:xfrm>
            <a:off x="2880000" y="531000"/>
            <a:ext cx="6117480" cy="906480"/>
          </a:xfrm>
          <a:prstGeom prst="roundRect">
            <a:avLst>
              <a:gd name="adj" fmla="val 16667"/>
            </a:avLst>
          </a:prstGeom>
          <a:gradFill rotWithShape="0">
            <a:gsLst>
              <a:gs pos="0">
                <a:srgbClr val="ffffff"/>
              </a:gs>
              <a:gs pos="100000">
                <a:srgbClr val="ffd7d7"/>
              </a:gs>
            </a:gsLst>
            <a:lin ang="13500000"/>
          </a:gradFill>
          <a:ln w="0">
            <a:noFill/>
          </a:ln>
        </p:spPr>
        <p:style>
          <a:lnRef idx="0"/>
          <a:fillRef idx="0"/>
          <a:effectRef idx="0"/>
          <a:fontRef idx="minor"/>
        </p:style>
        <p:txBody>
          <a:bodyPr lIns="90000" rIns="90000" tIns="45000" bIns="45000" anchor="ctr">
            <a:normAutofit/>
          </a:bodyPr>
          <a:p>
            <a:pPr algn="ctr">
              <a:lnSpc>
                <a:spcPct val="100000"/>
              </a:lnSpc>
              <a:buNone/>
            </a:pPr>
            <a:r>
              <a:rPr b="0" lang="en-IN" sz="3600" spc="-1" strike="noStrike">
                <a:solidFill>
                  <a:srgbClr val="000000"/>
                </a:solidFill>
                <a:latin typeface="Times New Roman"/>
                <a:ea typeface="DejaVu Sans"/>
              </a:rPr>
              <a:t>Showroom3D system diagram</a:t>
            </a:r>
            <a:endParaRPr b="0" lang="en-IN" sz="36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9" name="" descr=""/>
          <p:cNvPicPr/>
          <p:nvPr/>
        </p:nvPicPr>
        <p:blipFill>
          <a:blip r:embed="rId1"/>
          <a:stretch/>
        </p:blipFill>
        <p:spPr>
          <a:xfrm>
            <a:off x="2092320" y="-9720"/>
            <a:ext cx="8030160" cy="685260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itle 18"/>
          <p:cNvSpPr/>
          <p:nvPr/>
        </p:nvSpPr>
        <p:spPr>
          <a:xfrm>
            <a:off x="3240000" y="2472480"/>
            <a:ext cx="5208480" cy="3285360"/>
          </a:xfrm>
          <a:prstGeom prst="roundRect">
            <a:avLst>
              <a:gd name="adj" fmla="val 16667"/>
            </a:avLst>
          </a:prstGeom>
          <a:gradFill rotWithShape="0">
            <a:gsLst>
              <a:gs pos="0">
                <a:srgbClr val="ffffff"/>
              </a:gs>
              <a:gs pos="100000">
                <a:srgbClr val="ffd7d7"/>
              </a:gs>
            </a:gsLst>
            <a:lin ang="13500000"/>
          </a:gradFill>
          <a:ln w="0">
            <a:noFill/>
          </a:ln>
        </p:spPr>
        <p:style>
          <a:lnRef idx="0"/>
          <a:fillRef idx="0"/>
          <a:effectRef idx="0"/>
          <a:fontRef idx="minor"/>
        </p:style>
        <p:txBody>
          <a:bodyPr lIns="90000" rIns="90000" tIns="45000" bIns="45000" anchor="ctr">
            <a:normAutofit/>
          </a:bodyPr>
          <a:p>
            <a:pPr>
              <a:lnSpc>
                <a:spcPct val="100000"/>
              </a:lnSpc>
              <a:spcAft>
                <a:spcPts val="1054"/>
              </a:spcAft>
              <a:buNone/>
              <a:tabLst>
                <a:tab algn="l" pos="0"/>
              </a:tabLst>
            </a:pPr>
            <a:endParaRPr b="0" lang="en-IN" sz="1600" spc="-1" strike="noStrike">
              <a:latin typeface="Arial"/>
            </a:endParaRPr>
          </a:p>
          <a:p>
            <a:pPr algn="ctr">
              <a:lnSpc>
                <a:spcPct val="100000"/>
              </a:lnSpc>
              <a:buNone/>
              <a:tabLst>
                <a:tab algn="l" pos="0"/>
              </a:tabLst>
            </a:pPr>
            <a:endParaRPr b="0" lang="en-IN" sz="3200" spc="-1" strike="noStrike">
              <a:latin typeface="Arial"/>
            </a:endParaRPr>
          </a:p>
        </p:txBody>
      </p:sp>
      <p:sp>
        <p:nvSpPr>
          <p:cNvPr id="101" name=""/>
          <p:cNvSpPr/>
          <p:nvPr/>
        </p:nvSpPr>
        <p:spPr>
          <a:xfrm>
            <a:off x="4821120" y="3058200"/>
            <a:ext cx="1795680" cy="2109960"/>
          </a:xfrm>
          <a:prstGeom prst="rect">
            <a:avLst/>
          </a:prstGeom>
          <a:noFill/>
          <a:ln w="0">
            <a:noFill/>
          </a:ln>
        </p:spPr>
        <p:style>
          <a:lnRef idx="0"/>
          <a:fillRef idx="0"/>
          <a:effectRef idx="0"/>
          <a:fontRef idx="minor"/>
        </p:style>
        <p:txBody>
          <a:bodyPr lIns="90000" rIns="90000" tIns="45000" bIns="45000" anchor="ctr">
            <a:noAutofit/>
          </a:bodyPr>
          <a:p>
            <a:pPr marL="216000" indent="-216000">
              <a:lnSpc>
                <a:spcPct val="100000"/>
              </a:lnSpc>
              <a:spcAft>
                <a:spcPts val="1054"/>
              </a:spcAft>
              <a:buClr>
                <a:srgbClr val="000000"/>
              </a:buClr>
              <a:buSzPct val="45000"/>
              <a:buFont typeface="Wingdings" charset="2"/>
              <a:buChar char=""/>
              <a:tabLst>
                <a:tab algn="l" pos="0"/>
              </a:tabLst>
            </a:pPr>
            <a:r>
              <a:rPr b="0" lang="en-IN" sz="1600" spc="-1" strike="noStrike">
                <a:solidFill>
                  <a:srgbClr val="000000"/>
                </a:solidFill>
                <a:latin typeface="Times New Roman"/>
                <a:ea typeface="DejaVu Sans"/>
              </a:rPr>
              <a:t>Threejs</a:t>
            </a:r>
            <a:endParaRPr b="0" lang="en-IN" sz="1600" spc="-1" strike="noStrike">
              <a:latin typeface="Arial"/>
            </a:endParaRPr>
          </a:p>
          <a:p>
            <a:pPr marL="216000" indent="-216000">
              <a:lnSpc>
                <a:spcPct val="100000"/>
              </a:lnSpc>
              <a:spcAft>
                <a:spcPts val="1054"/>
              </a:spcAft>
              <a:buClr>
                <a:srgbClr val="000000"/>
              </a:buClr>
              <a:buSzPct val="45000"/>
              <a:buFont typeface="Wingdings" charset="2"/>
              <a:buChar char=""/>
              <a:tabLst>
                <a:tab algn="l" pos="0"/>
              </a:tabLst>
            </a:pPr>
            <a:r>
              <a:rPr b="0" lang="en-IN" sz="1600" spc="-1" strike="noStrike">
                <a:solidFill>
                  <a:srgbClr val="000000"/>
                </a:solidFill>
                <a:latin typeface="Times New Roman"/>
                <a:ea typeface="DejaVu Sans"/>
              </a:rPr>
              <a:t>Typescript</a:t>
            </a:r>
            <a:endParaRPr b="0" lang="en-IN" sz="1600" spc="-1" strike="noStrike">
              <a:latin typeface="Arial"/>
            </a:endParaRPr>
          </a:p>
          <a:p>
            <a:pPr marL="216000" indent="-216000">
              <a:lnSpc>
                <a:spcPct val="100000"/>
              </a:lnSpc>
              <a:spcAft>
                <a:spcPts val="1054"/>
              </a:spcAft>
              <a:buClr>
                <a:srgbClr val="000000"/>
              </a:buClr>
              <a:buSzPct val="45000"/>
              <a:buFont typeface="Wingdings" charset="2"/>
              <a:buChar char=""/>
              <a:tabLst>
                <a:tab algn="l" pos="0"/>
              </a:tabLst>
            </a:pPr>
            <a:r>
              <a:rPr b="0" lang="en-IN" sz="1600" spc="-1" strike="noStrike">
                <a:solidFill>
                  <a:srgbClr val="000000"/>
                </a:solidFill>
                <a:latin typeface="Times New Roman"/>
                <a:ea typeface="DejaVu Sans"/>
              </a:rPr>
              <a:t>React</a:t>
            </a:r>
            <a:endParaRPr b="0" lang="en-IN" sz="1600" spc="-1" strike="noStrike">
              <a:latin typeface="Arial"/>
            </a:endParaRPr>
          </a:p>
          <a:p>
            <a:pPr marL="216000" indent="-216000">
              <a:lnSpc>
                <a:spcPct val="100000"/>
              </a:lnSpc>
              <a:spcAft>
                <a:spcPts val="1054"/>
              </a:spcAft>
              <a:buClr>
                <a:srgbClr val="000000"/>
              </a:buClr>
              <a:buSzPct val="45000"/>
              <a:buFont typeface="Wingdings" charset="2"/>
              <a:buChar char=""/>
              <a:tabLst>
                <a:tab algn="l" pos="0"/>
              </a:tabLst>
            </a:pPr>
            <a:r>
              <a:rPr b="0" lang="en-IN" sz="1600" spc="-1" strike="noStrike">
                <a:solidFill>
                  <a:srgbClr val="000000"/>
                </a:solidFill>
                <a:latin typeface="Times New Roman"/>
                <a:ea typeface="DejaVu Sans"/>
              </a:rPr>
              <a:t>React Context</a:t>
            </a:r>
            <a:endParaRPr b="0" lang="en-IN" sz="1600" spc="-1" strike="noStrike">
              <a:latin typeface="Arial"/>
            </a:endParaRPr>
          </a:p>
          <a:p>
            <a:pPr marL="216000" indent="-216000">
              <a:lnSpc>
                <a:spcPct val="100000"/>
              </a:lnSpc>
              <a:spcAft>
                <a:spcPts val="1054"/>
              </a:spcAft>
              <a:buClr>
                <a:srgbClr val="000000"/>
              </a:buClr>
              <a:buSzPct val="45000"/>
              <a:buFont typeface="Wingdings" charset="2"/>
              <a:buChar char=""/>
              <a:tabLst>
                <a:tab algn="l" pos="0"/>
              </a:tabLst>
            </a:pPr>
            <a:r>
              <a:rPr b="0" lang="en-IN" sz="1600" spc="-1" strike="noStrike">
                <a:solidFill>
                  <a:srgbClr val="000000"/>
                </a:solidFill>
                <a:latin typeface="Times New Roman"/>
                <a:ea typeface="DejaVu Sans"/>
              </a:rPr>
              <a:t>Redux</a:t>
            </a:r>
            <a:endParaRPr b="0" lang="en-IN" sz="1600" spc="-1" strike="noStrike">
              <a:latin typeface="Arial"/>
            </a:endParaRPr>
          </a:p>
          <a:p>
            <a:pPr marL="216000" indent="-216000">
              <a:lnSpc>
                <a:spcPct val="100000"/>
              </a:lnSpc>
              <a:spcAft>
                <a:spcPts val="1054"/>
              </a:spcAft>
              <a:buClr>
                <a:srgbClr val="000000"/>
              </a:buClr>
              <a:buSzPct val="45000"/>
              <a:buFont typeface="Wingdings" charset="2"/>
              <a:buChar char=""/>
              <a:tabLst>
                <a:tab algn="l" pos="0"/>
              </a:tabLst>
            </a:pPr>
            <a:r>
              <a:rPr b="0" lang="en-IN" sz="1600" spc="-1" strike="noStrike">
                <a:solidFill>
                  <a:srgbClr val="000000"/>
                </a:solidFill>
                <a:latin typeface="Times New Roman"/>
                <a:ea typeface="DejaVu Sans"/>
              </a:rPr>
              <a:t>MUI</a:t>
            </a:r>
            <a:endParaRPr b="0" lang="en-IN" sz="1600" spc="-1" strike="noStrike">
              <a:latin typeface="Arial"/>
            </a:endParaRPr>
          </a:p>
        </p:txBody>
      </p:sp>
      <p:sp>
        <p:nvSpPr>
          <p:cNvPr id="102" name="Title 8"/>
          <p:cNvSpPr/>
          <p:nvPr/>
        </p:nvSpPr>
        <p:spPr>
          <a:xfrm>
            <a:off x="3240000" y="711000"/>
            <a:ext cx="6117480" cy="906480"/>
          </a:xfrm>
          <a:prstGeom prst="roundRect">
            <a:avLst>
              <a:gd name="adj" fmla="val 16667"/>
            </a:avLst>
          </a:prstGeom>
          <a:gradFill rotWithShape="0">
            <a:gsLst>
              <a:gs pos="0">
                <a:srgbClr val="ffffff"/>
              </a:gs>
              <a:gs pos="100000">
                <a:srgbClr val="ffd7d7"/>
              </a:gs>
            </a:gsLst>
            <a:lin ang="13500000"/>
          </a:gradFill>
          <a:ln w="0">
            <a:noFill/>
          </a:ln>
        </p:spPr>
        <p:style>
          <a:lnRef idx="0"/>
          <a:fillRef idx="0"/>
          <a:effectRef idx="0"/>
          <a:fontRef idx="minor"/>
        </p:style>
        <p:txBody>
          <a:bodyPr lIns="90000" rIns="90000" tIns="45000" bIns="45000" anchor="ctr">
            <a:normAutofit/>
          </a:bodyPr>
          <a:p>
            <a:pPr algn="ctr">
              <a:lnSpc>
                <a:spcPct val="100000"/>
              </a:lnSpc>
              <a:buNone/>
            </a:pPr>
            <a:r>
              <a:rPr b="0" lang="en-IN" sz="3200" spc="-1" strike="noStrike">
                <a:solidFill>
                  <a:srgbClr val="000000"/>
                </a:solidFill>
                <a:latin typeface="Times New Roman"/>
                <a:ea typeface="DejaVu Sans"/>
              </a:rPr>
              <a:t>Major Technologies</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3" name="" descr=""/>
          <p:cNvPicPr/>
          <p:nvPr/>
        </p:nvPicPr>
        <p:blipFill>
          <a:blip r:embed="rId1"/>
          <a:stretch/>
        </p:blipFill>
        <p:spPr>
          <a:xfrm>
            <a:off x="3149640" y="2007360"/>
            <a:ext cx="5487840" cy="4110120"/>
          </a:xfrm>
          <a:prstGeom prst="rect">
            <a:avLst/>
          </a:prstGeom>
          <a:ln w="0">
            <a:noFill/>
          </a:ln>
        </p:spPr>
      </p:pic>
      <p:sp>
        <p:nvSpPr>
          <p:cNvPr id="104" name="Title 1"/>
          <p:cNvSpPr/>
          <p:nvPr/>
        </p:nvSpPr>
        <p:spPr>
          <a:xfrm>
            <a:off x="3512520" y="531000"/>
            <a:ext cx="4873680" cy="906480"/>
          </a:xfrm>
          <a:prstGeom prst="roundRect">
            <a:avLst>
              <a:gd name="adj" fmla="val 16667"/>
            </a:avLst>
          </a:prstGeom>
          <a:gradFill rotWithShape="0">
            <a:gsLst>
              <a:gs pos="0">
                <a:srgbClr val="ffffff"/>
              </a:gs>
              <a:gs pos="100000">
                <a:srgbClr val="ffd7d7"/>
              </a:gs>
            </a:gsLst>
            <a:lin ang="13500000"/>
          </a:gradFill>
          <a:ln w="0">
            <a:noFill/>
          </a:ln>
        </p:spPr>
        <p:style>
          <a:lnRef idx="0"/>
          <a:fillRef idx="0"/>
          <a:effectRef idx="0"/>
          <a:fontRef idx="minor"/>
        </p:style>
        <p:txBody>
          <a:bodyPr lIns="90000" rIns="90000" tIns="45000" bIns="45000" anchor="ctr">
            <a:normAutofit/>
          </a:bodyPr>
          <a:p>
            <a:pPr algn="ctr">
              <a:lnSpc>
                <a:spcPct val="100000"/>
              </a:lnSpc>
              <a:buNone/>
            </a:pPr>
            <a:r>
              <a:rPr b="0" lang="en-IN" sz="3600" spc="-1" strike="noStrike">
                <a:solidFill>
                  <a:srgbClr val="000000"/>
                </a:solidFill>
                <a:latin typeface="Times New Roman"/>
                <a:ea typeface="DejaVu Sans"/>
              </a:rPr>
              <a:t>Threejs</a:t>
            </a:r>
            <a:endParaRPr b="0" lang="en-IN" sz="36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1397</TotalTime>
  <Application>LibreOffice/7.3.4.2$Windows_X86_64 LibreOffice_project/728fec16bd5f605073805c3c9e7c4212a0120dc5</Application>
  <AppVersion>15.0000</AppVersion>
  <Words>280</Words>
  <Paragraphs>63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2024-04-23T12:33:41Z</dcterms:created>
  <dc:creator>rk tumuluri</dc:creator>
  <dc:description/>
  <dc:language>en-IN</dc:language>
  <cp:lastModifiedBy/>
  <dcterms:modified xsi:type="dcterms:W3CDTF">2024-07-17T13:51:36Z</dcterms:modified>
  <cp:revision>68</cp:revision>
  <dc:subject/>
  <dc:title>Showroom3D  Features List WebGPU</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11</vt:i4>
  </property>
</Properties>
</file>