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Nunito-bold.fntdata"/><Relationship Id="rId10" Type="http://schemas.openxmlformats.org/officeDocument/2006/relationships/slide" Target="slides/slide5.xml"/><Relationship Id="rId21" Type="http://schemas.openxmlformats.org/officeDocument/2006/relationships/font" Target="fonts/Nunito-regular.fntdata"/><Relationship Id="rId13" Type="http://schemas.openxmlformats.org/officeDocument/2006/relationships/slide" Target="slides/slide8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54d7194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54d7194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6b4e7c1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6b4e7c1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8c4c627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8c4c627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5cb06c5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5cb06c5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5cb06c57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5cb06c57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5cb06c57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5cb06c57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5cb06c57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5cb06c57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4812c335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04812c335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4812c335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4812c335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4812c335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04812c335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4260230"/>
            <a:ext cx="82221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Archana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Factory Pattern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Factory Pattern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implicitly used when React creates component instances. Every time a component is rendered, React uses a factory pattern to instantiate that component.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JSX, when you write </a:t>
            </a:r>
            <a:r>
              <a:rPr b="1" lang="en" sz="12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&lt;Component /&gt;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you are essentially invoking a factory that creates an instance of that component.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Factory Method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pattern can be used to encapsulate the creation logic of the components.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Real-world Example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Notification Factory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Facebook that creates different types of notifications (like friend requests, messages, tags) depending on the user’s activity. Each notification type may have a different UI or behavior, but all are created through a common factory function, which simplifies the logic.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475" y="3062575"/>
            <a:ext cx="4619576" cy="17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Memento pattern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allows you to save and restore the state of an object to a previous state, providing the ability to undo or roll back changes made to the object.</a:t>
            </a:r>
            <a:endParaRPr sz="12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pattern is particularly useful in undo/redo functionality, history tracking,versioning and state rollback</a:t>
            </a:r>
            <a:endParaRPr sz="12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Real World Example: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 Facebook app, users may write and edit posts. The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Memento pattern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be applied to provide an undo/redo feature for the post editor, allowing users to revert to previous versions of their content. Similarly, they could redo changes they initially undid.</a:t>
            </a:r>
            <a:endParaRPr b="1" sz="12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025" y="2571750"/>
            <a:ext cx="4762700" cy="24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Software Design Patterns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940300" cy="3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50"/>
              <a:buFont typeface="Arial"/>
              <a:buChar char="●"/>
            </a:pP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are Design Patterns?</a:t>
            </a:r>
            <a:endParaRPr b="1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50"/>
              <a:buFont typeface="Arial"/>
              <a:buChar char="○"/>
            </a:pPr>
            <a:r>
              <a:rPr lang="en" sz="135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Design patterns are reusable solutions to common problems in software design</a:t>
            </a:r>
            <a:endParaRPr sz="135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50"/>
              <a:buFont typeface="Arial"/>
              <a:buChar char="○"/>
            </a:pPr>
            <a:r>
              <a:rPr lang="en" sz="135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Design patterns provide a standard terminology and are specific to particular scenarios.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50"/>
              <a:buFont typeface="Arial"/>
              <a:buChar char="●"/>
            </a:pP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Why we need Design Patterns?</a:t>
            </a:r>
            <a:endParaRPr b="1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50"/>
              <a:buFont typeface="Nunito"/>
              <a:buChar char="○"/>
            </a:pPr>
            <a:r>
              <a:rPr b="1" lang="en" sz="135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Reusability</a:t>
            </a:r>
            <a:r>
              <a:rPr lang="en" sz="135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Patterns can be applied to different projects and problems, saving time and effort in solving similar issues.</a:t>
            </a:r>
            <a:endParaRPr b="1" sz="135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50"/>
              <a:buFont typeface="Nunito"/>
              <a:buChar char="○"/>
            </a:pPr>
            <a:r>
              <a:rPr b="1" lang="en" sz="135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Improve Code Quality</a:t>
            </a:r>
            <a:r>
              <a:rPr lang="en" sz="135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Design patterns help in creating code that is easier to understand, maintain, and extend</a:t>
            </a:r>
            <a:endParaRPr b="1" sz="135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50"/>
              <a:buFont typeface="Nunito"/>
              <a:buChar char="○"/>
            </a:pPr>
            <a:r>
              <a:rPr b="1" lang="en" sz="135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Efficiency</a:t>
            </a:r>
            <a:r>
              <a:rPr lang="en" sz="135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By using established patterns, developers can avoid reinventing the wheel, leading to faster and more reliable development.</a:t>
            </a:r>
            <a:endParaRPr sz="135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Types of Software Design Patterns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940300" cy="3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Creational Design Pattern</a:t>
            </a:r>
            <a:endParaRPr sz="135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Structural Design Pattern</a:t>
            </a:r>
            <a:endParaRPr sz="135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Behavioral Design Pattern</a:t>
            </a:r>
            <a:endParaRPr sz="135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Creational Design Patterns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350">
                <a:solidFill>
                  <a:srgbClr val="273239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Creational Design Pattern abstract the instantiation process. They help in making a system independent of how its objects are created, composed and represented. </a:t>
            </a:r>
            <a:endParaRPr i="1" sz="1350">
              <a:solidFill>
                <a:srgbClr val="273239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900" y="2068100"/>
            <a:ext cx="5691200" cy="26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Structural Design Patterns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350">
                <a:solidFill>
                  <a:srgbClr val="273239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Structural design patterns deal with object composition, ensuring that objects are structured in a way that optimizes flexibility and efficiency</a:t>
            </a:r>
            <a:endParaRPr i="1" sz="1350">
              <a:solidFill>
                <a:srgbClr val="273239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250" y="1961175"/>
            <a:ext cx="5309326" cy="27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Behavioural Design Patterns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350">
                <a:solidFill>
                  <a:srgbClr val="273239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Behavioral patterns describe not just patterns of objects or classes but also the patterns of communication between them</a:t>
            </a:r>
            <a:r>
              <a:rPr lang="en" sz="1350">
                <a:solidFill>
                  <a:srgbClr val="273239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endParaRPr sz="1350">
              <a:solidFill>
                <a:srgbClr val="273239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350">
                <a:solidFill>
                  <a:srgbClr val="273239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These patterns characterize complex control flow that’s difficult to follow at run-time. </a:t>
            </a:r>
            <a:endParaRPr sz="1350">
              <a:solidFill>
                <a:srgbClr val="273239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350">
              <a:solidFill>
                <a:srgbClr val="273239"/>
              </a:solidFill>
              <a:highlight>
                <a:srgbClr val="F9F9F9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275" y="2283025"/>
            <a:ext cx="5773801" cy="250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Pub/Sub (Publish-Subscribe) Pattern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29875"/>
            <a:ext cx="8287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 implements a form of the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Pub/Sub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pattern in its state and event handling mechanisms. Components can publish changes (state updates) and others can subscribe to these changes (through props or state).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context of React's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useState, useEffect,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context APIs, components "publish" state changes, and those changes propagate to any component "subscribed" to them via props.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Day/Night toggle we have to show other light controls on/off, here day/night toggle is publisher and other lights works as subscribers.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Real-world Example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:Notifications, News feed updates, Chat and Messenger, Real-time commenting and likes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775" y="2935350"/>
            <a:ext cx="4299025" cy="19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Observer Pattern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 implements a variation of the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Observer Pattern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its component lifecycle. In the Observer Pattern, objects subscribe to events or changes and respond accordingly.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React, components observe state and props. Whenever a state or prop changes, React re-renders the component, making it an observer of those changes.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pattern is useful for syncing React state with the 3D scene. When we turn on/off light from UI, based on the value we have to update light object inside scene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Real-world Example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 a Facebook app, the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Observer Pattern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be seen in how the news feed updates in real-time when new posts or notifications arrive. Components observe changes in state and re-render accordingly.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800" y="3051875"/>
            <a:ext cx="3930373" cy="175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Singleton Pattern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Singleton design pattern ensures that a class has only one instance and provides a global point of access to it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React, the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Singleton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pattern is used implicitly by the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ReactDOM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object.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Similarly, each component is, by definition, a singleton. React ensures that the same instance of a component is reused for rendering updates unless it’s explicitly re-mounted.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can use it for login, to make sure only one user has logged in and the cart/other details are related to that user.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Singleton pattern can be used when we select or show 360spins of object, only one has to be selected at a time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800" y="2624150"/>
            <a:ext cx="4762251" cy="22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