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type="body" idx="1"/>
          </p:nvPr>
        </p:nvSpPr>
        <p:spPr>
          <a:xfrm>
            <a:off x="609600" y="1577340"/>
            <a:ext cx="10972800" cy="266700"/>
          </a:xfrm>
        </p:spPr>
        <p:txBody>
          <a:bodyPr bIns="0" lIns="0" rIns="0" tIns="0"/>
          <a:p/>
        </p:txBody>
      </p:sp>
      <p:sp>
        <p:nvSpPr>
          <p:cNvPr id="104869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0"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1"/>
          </a:xfrm>
          <a:prstGeom prst="rect"/>
          <a:noFill/>
        </p:spPr>
        <p:txBody>
          <a:bodyPr rtlCol="0" wrap="square">
            <a:spAutoFit/>
          </a:bodyPr>
          <a:p>
            <a:r>
              <a:rPr sz="2400" lang="en-US"/>
              <a:t>ST</a:t>
            </a:r>
            <a:r>
              <a:rPr sz="2400" lang="en-US"/>
              <a:t>U</a:t>
            </a:r>
            <a:r>
              <a:rPr sz="2400" lang="en-US"/>
              <a:t>D</a:t>
            </a:r>
            <a:r>
              <a:rPr sz="2400" lang="en-US"/>
              <a:t>E</a:t>
            </a:r>
            <a:r>
              <a:rPr sz="2400" lang="en-US"/>
              <a:t>N</a:t>
            </a:r>
            <a:r>
              <a:rPr sz="2400" lang="en-US"/>
              <a:t>T</a:t>
            </a:r>
            <a:r>
              <a:rPr sz="2400" lang="en-US"/>
              <a:t> </a:t>
            </a:r>
            <a:r>
              <a:rPr sz="2400" lang="en-US"/>
              <a:t>N</a:t>
            </a:r>
            <a:r>
              <a:rPr sz="2400" lang="en-US"/>
              <a:t>A</a:t>
            </a:r>
            <a:r>
              <a:rPr sz="2400" lang="en-US"/>
              <a:t>M</a:t>
            </a:r>
            <a:r>
              <a:rPr sz="2400" lang="en-US"/>
              <a:t>E</a:t>
            </a:r>
            <a:r>
              <a:rPr sz="2400" lang="en-US"/>
              <a:t>E</a:t>
            </a:r>
            <a:r>
              <a:rPr sz="2400" lang="en-US"/>
              <a:t> </a:t>
            </a:r>
            <a:r>
              <a:rPr altLang="en-US" sz="2400" lang="en-US"/>
              <a:t>B.A</a:t>
            </a:r>
            <a:r>
              <a:rPr altLang="en-US" sz="2400" lang="en-US"/>
              <a:t>r</a:t>
            </a:r>
            <a:r>
              <a:rPr altLang="en-US" sz="2400" lang="en-US"/>
              <a:t>c</a:t>
            </a:r>
            <a:r>
              <a:rPr altLang="en-US" sz="2400" lang="en-US"/>
              <a:t>h</a:t>
            </a:r>
            <a:r>
              <a:rPr altLang="en-US" sz="2400" lang="en-US"/>
              <a:t>a</a:t>
            </a:r>
            <a:r>
              <a:rPr altLang="en-US" sz="2400" lang="en-US"/>
              <a:t>n</a:t>
            </a:r>
            <a:r>
              <a:rPr altLang="en-US" sz="2400" lang="en-US"/>
              <a:t>a</a:t>
            </a:r>
            <a:endParaRPr altLang="en-US" lang="zh-CN"/>
          </a:p>
          <a:p>
            <a:r>
              <a:rPr dirty="0" sz="2400" lang="en-US"/>
              <a:t>STUDENT</a:t>
            </a:r>
            <a:r>
              <a:rPr altLang="en-US" dirty="0" sz="2400" lang="en-US"/>
              <a:t>ER</a:t>
            </a:r>
            <a:r>
              <a:rPr altLang="en-US" dirty="0" sz="2400" lang="en-US"/>
              <a:t> </a:t>
            </a:r>
            <a:r>
              <a:rPr altLang="en-US" dirty="0" sz="2400" lang="en-US"/>
              <a:t>n</a:t>
            </a:r>
            <a:r>
              <a:rPr altLang="en-US" dirty="0" sz="2400" lang="en-US"/>
              <a:t>o</a:t>
            </a:r>
            <a:r>
              <a:rPr altLang="en-US" dirty="0" sz="2400" lang="en-US"/>
              <a:t>:</a:t>
            </a:r>
            <a:r>
              <a:rPr altLang="en-US" dirty="0" sz="2400" lang="en-US"/>
              <a:t> </a:t>
            </a:r>
            <a:r>
              <a:rPr altLang="en-US" dirty="0" sz="2400" lang="en-US"/>
              <a:t>3</a:t>
            </a:r>
            <a:r>
              <a:rPr altLang="en-US" dirty="0" sz="2400" lang="en-US"/>
              <a:t>1</a:t>
            </a:r>
            <a:r>
              <a:rPr altLang="en-US" dirty="0" sz="2400" lang="en-US"/>
              <a:t>2</a:t>
            </a:r>
            <a:r>
              <a:rPr altLang="en-US" dirty="0" sz="2400" lang="en-US"/>
              <a:t>2</a:t>
            </a:r>
            <a:r>
              <a:rPr altLang="en-US" dirty="0" sz="2400" lang="en-US"/>
              <a:t>1</a:t>
            </a:r>
            <a:r>
              <a:rPr altLang="en-US" dirty="0" sz="2400" lang="en-US"/>
              <a:t>3</a:t>
            </a:r>
            <a:r>
              <a:rPr altLang="en-US" dirty="0" sz="2400" lang="en-US"/>
              <a:t>3</a:t>
            </a:r>
            <a:r>
              <a:rPr altLang="en-US" dirty="0" sz="2400" lang="en-US"/>
              <a:t>0</a:t>
            </a:r>
            <a:r>
              <a:rPr altLang="en-US" dirty="0" sz="2400" lang="en-US"/>
              <a:t>8</a:t>
            </a:r>
            <a:endParaRPr altLang="en-US" lang="zh-CN"/>
          </a:p>
          <a:p>
            <a:r>
              <a:rPr dirty="0" sz="2400" lang="en-US"/>
              <a:t>DEPARTMENT:</a:t>
            </a:r>
            <a:r>
              <a:rPr dirty="0" sz="2400" lang="en-US"/>
              <a:t> </a:t>
            </a:r>
            <a:r>
              <a:rPr dirty="0" sz="2400" lang="en-US"/>
              <a:t> </a:t>
            </a:r>
            <a:r>
              <a:rPr dirty="0" sz="2400" lang="en-US"/>
              <a:t> </a:t>
            </a:r>
            <a:r>
              <a:rPr dirty="0" sz="2400" lang="en-US"/>
              <a:t> </a:t>
            </a:r>
            <a:r>
              <a:rPr dirty="0" sz="2400" lang="en-US"/>
              <a:t> </a:t>
            </a:r>
            <a:r>
              <a:rPr dirty="0" sz="2400" lang="en-US"/>
              <a:t> </a:t>
            </a:r>
            <a:r>
              <a:rPr dirty="0" sz="2400" lang="en-US"/>
              <a:t>B</a:t>
            </a:r>
            <a:r>
              <a:rPr dirty="0" sz="2400" lang="en-US"/>
              <a:t>.</a:t>
            </a:r>
            <a:r>
              <a:rPr dirty="0" sz="2400" lang="en-US"/>
              <a:t>c</a:t>
            </a:r>
            <a:r>
              <a:rPr dirty="0" sz="2400" lang="en-US"/>
              <a:t>o</a:t>
            </a:r>
            <a:r>
              <a:rPr dirty="0" sz="2400" lang="en-US"/>
              <a:t>m</a:t>
            </a:r>
            <a:r>
              <a:rPr dirty="0" sz="2400" lang="en-US"/>
              <a:t>(</a:t>
            </a:r>
            <a:r>
              <a:rPr dirty="0" sz="2400" lang="en-US"/>
              <a:t>B</a:t>
            </a:r>
            <a:r>
              <a:rPr dirty="0" sz="2400" lang="en-US"/>
              <a:t>a</a:t>
            </a:r>
            <a:r>
              <a:rPr dirty="0" sz="2400" lang="en-US"/>
              <a:t>n</a:t>
            </a:r>
            <a:r>
              <a:rPr dirty="0" sz="2400" lang="en-US"/>
              <a:t>k</a:t>
            </a:r>
            <a:r>
              <a:rPr dirty="0" sz="2400" lang="en-US"/>
              <a:t> </a:t>
            </a:r>
            <a:r>
              <a:rPr dirty="0" sz="2400" lang="en-US"/>
              <a:t>m</a:t>
            </a:r>
            <a:r>
              <a:rPr dirty="0" sz="2400" lang="en-US"/>
              <a:t>a</a:t>
            </a:r>
            <a:r>
              <a:rPr dirty="0" sz="2400" lang="en-US"/>
              <a:t>n</a:t>
            </a:r>
            <a:r>
              <a:rPr dirty="0" sz="2400" lang="en-US"/>
              <a:t>a</a:t>
            </a:r>
            <a:r>
              <a:rPr dirty="0" sz="2400" lang="en-US"/>
              <a:t>g</a:t>
            </a:r>
            <a:r>
              <a:rPr dirty="0" sz="2400" lang="en-US"/>
              <a:t>ement</a:t>
            </a:r>
            <a:r>
              <a:rPr dirty="0" sz="2400" lang="en-US"/>
              <a:t>)</a:t>
            </a:r>
            <a:r>
              <a:rPr dirty="0" sz="2400" lang="en-US"/>
              <a:t> </a:t>
            </a:r>
            <a:endParaRPr altLang="en-US" lang="zh-CN"/>
          </a:p>
          <a:p>
            <a:r>
              <a:rPr dirty="0" sz="2400" lang="en-US"/>
              <a:t>COLLEGE</a:t>
            </a:r>
            <a:r>
              <a:rPr dirty="0" sz="2400" lang="en-US"/>
              <a:t>:</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T</a:t>
            </a:r>
            <a:r>
              <a:rPr dirty="0" sz="2400" lang="en-US"/>
              <a:t>a</a:t>
            </a:r>
            <a:r>
              <a:rPr dirty="0" sz="2400" lang="en-US"/>
              <a:t>g</a:t>
            </a:r>
            <a:r>
              <a:rPr dirty="0" sz="2400" lang="en-US"/>
              <a:t>o</a:t>
            </a:r>
            <a:r>
              <a:rPr dirty="0" sz="2400" lang="en-US"/>
              <a:t>r</a:t>
            </a:r>
            <a:r>
              <a:rPr dirty="0" sz="2400" lang="en-US"/>
              <a:t>e</a:t>
            </a:r>
            <a:r>
              <a:rPr dirty="0" sz="2400" lang="en-US"/>
              <a:t> </a:t>
            </a:r>
            <a:r>
              <a:rPr dirty="0" sz="2400" lang="en-US"/>
              <a:t>c</a:t>
            </a:r>
            <a:r>
              <a:rPr dirty="0" sz="2400" lang="en-US"/>
              <a:t>o</a:t>
            </a:r>
            <a:r>
              <a:rPr dirty="0" sz="2400" lang="en-US"/>
              <a:t>l</a:t>
            </a:r>
            <a:r>
              <a:rPr dirty="0" sz="2400" lang="en-US"/>
              <a:t>l</a:t>
            </a:r>
            <a:r>
              <a:rPr dirty="0" sz="2400" lang="en-US"/>
              <a:t>ege</a:t>
            </a:r>
            <a:r>
              <a:rPr dirty="0" sz="2400" lang="en-US"/>
              <a:t> </a:t>
            </a:r>
            <a:r>
              <a:rPr dirty="0" sz="2400" lang="en-US"/>
              <a:t>o</a:t>
            </a:r>
            <a:r>
              <a:rPr dirty="0" sz="2400" lang="en-US"/>
              <a:t>f</a:t>
            </a:r>
            <a:r>
              <a:rPr dirty="0" sz="2400" lang="en-US"/>
              <a:t> </a:t>
            </a:r>
            <a:r>
              <a:rPr dirty="0" sz="2400" lang="en-US"/>
              <a:t>a</a:t>
            </a:r>
            <a:r>
              <a:rPr dirty="0" sz="2400" lang="en-US"/>
              <a:t>rts</a:t>
            </a:r>
            <a:r>
              <a:rPr dirty="0" sz="2400" lang="en-US"/>
              <a:t> </a:t>
            </a:r>
            <a:r>
              <a:rPr dirty="0" sz="2400" lang="en-US"/>
              <a:t>and</a:t>
            </a:r>
            <a:r>
              <a:rPr dirty="0" sz="2400" lang="en-US"/>
              <a:t> </a:t>
            </a:r>
            <a:r>
              <a:rPr dirty="0" sz="2400" lang="en-US"/>
              <a:t>science</a:t>
            </a:r>
            <a:r>
              <a:rPr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3"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
          <p:cNvSpPr txBox="1"/>
          <p:nvPr/>
        </p:nvSpPr>
        <p:spPr>
          <a:xfrm rot="21600000">
            <a:off x="739774" y="2349932"/>
            <a:ext cx="7478228" cy="2606040"/>
          </a:xfrm>
          <a:prstGeom prst="rect"/>
        </p:spPr>
        <p:txBody>
          <a:bodyPr rtlCol="0" wrap="square">
            <a:spAutoFit/>
          </a:bodyPr>
          <a:p>
            <a:r>
              <a:rPr sz="2800" lang="en-IN">
                <a:solidFill>
                  <a:srgbClr val="000000"/>
                </a:solidFill>
              </a:rPr>
              <a:t>Modeling involves making a representation of something. Creating a tiny, functioning volcano is an example of modeling. Teachers use modeling when they have a class election that represents a larger one, like a presidential election.</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1"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2" name=""/>
          <p:cNvSpPr txBox="1"/>
          <p:nvPr/>
        </p:nvSpPr>
        <p:spPr>
          <a:xfrm>
            <a:off x="1187713" y="1737359"/>
            <a:ext cx="5757874" cy="3863340"/>
          </a:xfrm>
          <a:prstGeom prst="rect"/>
        </p:spPr>
        <p:txBody>
          <a:bodyPr rtlCol="0" wrap="square">
            <a:spAutoFit/>
          </a:bodyPr>
          <a:p>
            <a:r>
              <a:rPr sz="2800" lang="en-IN">
                <a:solidFill>
                  <a:srgbClr val="000000"/>
                </a:solidFill>
              </a:rPr>
              <a:t>conclusion is the final piece of writing in a research paper, essay, or article that summarizes the entire work. The conclusion paragraph should restate your thesis, summarize the key supporting ideas you discussed throughout the work, and offer your final impression on the central idea</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676275" y="851201"/>
            <a:ext cx="9992414" cy="37503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a:t>
            </a:r>
            <a:br>
              <a:rPr dirty="0" sz="4250" lang="en-US" spc="10"/>
            </a:br>
            <a:r>
              <a:rPr dirty="0" sz="4250" lang="en-US" spc="10"/>
              <a:t>T</a:t>
            </a:r>
            <a:br>
              <a:rPr dirty="0" sz="4250" lang="en-US" spc="10"/>
            </a:br>
            <a:r>
              <a:rPr dirty="0" sz="4250" lang="en-US" spc="10"/>
              <a:t>1</a:t>
            </a:r>
            <a:r>
              <a:rPr dirty="0" sz="4250" lang="en-US" spc="10"/>
              <a:t>.</a:t>
            </a:r>
            <a:r>
              <a:rPr dirty="0" sz="4250" lang="en-US" spc="10"/>
              <a:t>I</a:t>
            </a:r>
            <a:r>
              <a:rPr dirty="0" sz="4250" lang="en-US" spc="10"/>
              <a:t>d</a:t>
            </a:r>
            <a:r>
              <a:rPr dirty="0" sz="4250" lang="en-US" spc="10"/>
              <a:t>e</a:t>
            </a:r>
            <a:r>
              <a:rPr dirty="0" sz="4250" lang="en-US" spc="10"/>
              <a:t>n</a:t>
            </a:r>
            <a:r>
              <a:rPr dirty="0" sz="4250" lang="en-US" spc="10"/>
              <a:t>t</a:t>
            </a:r>
            <a:r>
              <a:rPr dirty="0" sz="4250" lang="en-US" spc="10"/>
              <a:t>i</a:t>
            </a:r>
            <a:r>
              <a:rPr dirty="0" sz="4250" lang="en-US" spc="10"/>
              <a:t>f</a:t>
            </a:r>
            <a:r>
              <a:rPr dirty="0" sz="4250" lang="en-US" spc="10"/>
              <a:t>y</a:t>
            </a:r>
            <a:r>
              <a:rPr dirty="0" sz="4250" lang="en-US" spc="10"/>
              <a:t> </a:t>
            </a:r>
            <a:r>
              <a:rPr dirty="0" sz="4250" lang="en-US" spc="10"/>
              <a:t>p</a:t>
            </a:r>
            <a:r>
              <a:rPr dirty="0" sz="4250" lang="en-US" spc="10"/>
              <a:t>r</a:t>
            </a:r>
            <a:r>
              <a:rPr dirty="0" sz="4250" lang="en-US" spc="10"/>
              <a:t>o</a:t>
            </a:r>
            <a:r>
              <a:rPr dirty="0" sz="4250" lang="en-US" spc="10"/>
              <a:t>b</a:t>
            </a:r>
            <a:r>
              <a:rPr dirty="0" sz="4250" lang="en-US" spc="10"/>
              <a:t>l</a:t>
            </a:r>
            <a:r>
              <a:rPr dirty="0" sz="4250" lang="en-US" spc="10"/>
              <a:t>e</a:t>
            </a:r>
            <a:r>
              <a:rPr dirty="0" sz="4250" lang="en-US" spc="10"/>
              <a:t>m</a:t>
            </a:r>
            <a:br>
              <a:rPr dirty="0" sz="4250" lang="en-US" spc="10"/>
            </a:br>
            <a:r>
              <a:rPr dirty="0" sz="4250" lang="en-US" spc="10"/>
              <a:t>2</a:t>
            </a:r>
            <a:r>
              <a:rPr dirty="0" sz="4250" lang="en-US" spc="10"/>
              <a:t>.</a:t>
            </a:r>
            <a:r>
              <a:rPr dirty="0" sz="4250" lang="en-US" spc="10"/>
              <a:t>p</a:t>
            </a:r>
            <a:r>
              <a:rPr dirty="0" sz="4250" lang="en-US" spc="10"/>
              <a:t>u</a:t>
            </a:r>
            <a:r>
              <a:rPr dirty="0" sz="4250" lang="en-US" spc="10"/>
              <a:t>t</a:t>
            </a:r>
            <a:r>
              <a:rPr dirty="0" sz="4250" lang="en-US" spc="10"/>
              <a:t> </a:t>
            </a:r>
            <a:r>
              <a:rPr dirty="0" sz="4250" lang="en-US" spc="10"/>
              <a:t>t</a:t>
            </a:r>
            <a:r>
              <a:rPr dirty="0" sz="4250" lang="en-US" spc="10"/>
              <a:t>h</a:t>
            </a:r>
            <a:r>
              <a:rPr dirty="0" sz="4250" lang="en-US" spc="10"/>
              <a:t>e</a:t>
            </a:r>
            <a:r>
              <a:rPr dirty="0" sz="4250" lang="en-US" spc="10"/>
              <a:t> </a:t>
            </a:r>
            <a:r>
              <a:rPr dirty="0" sz="4250" lang="en-US" spc="10"/>
              <a:t>p</a:t>
            </a:r>
            <a:r>
              <a:rPr dirty="0" sz="4250" lang="en-US" spc="10"/>
              <a:t>r</a:t>
            </a:r>
            <a:r>
              <a:rPr dirty="0" sz="4250" lang="en-US" spc="10"/>
              <a:t>o</a:t>
            </a:r>
            <a:r>
              <a:rPr dirty="0" sz="4250" lang="en-US" spc="10"/>
              <a:t>b</a:t>
            </a:r>
            <a:r>
              <a:rPr dirty="0" sz="4250" lang="en-US" spc="10"/>
              <a:t>l</a:t>
            </a:r>
            <a:r>
              <a:rPr dirty="0" sz="4250" lang="en-US" spc="10"/>
              <a:t>e</a:t>
            </a:r>
            <a:r>
              <a:rPr dirty="0" sz="4250" lang="en-US" spc="10"/>
              <a:t>m</a:t>
            </a:r>
            <a:br>
              <a:rPr dirty="0" sz="4250" lang="en-US" spc="10"/>
            </a:br>
            <a:r>
              <a:rPr dirty="0" sz="4250" lang="en-US" spc="10"/>
              <a:t>3</a:t>
            </a:r>
            <a:r>
              <a:rPr dirty="0" sz="4250" lang="en-US" spc="10"/>
              <a:t>.</a:t>
            </a:r>
            <a:r>
              <a:rPr dirty="0" sz="4250" lang="en-US" spc="10"/>
              <a:t>f</a:t>
            </a:r>
            <a:r>
              <a:rPr dirty="0" sz="4250" lang="en-US" spc="10"/>
              <a:t>i</a:t>
            </a:r>
            <a:r>
              <a:rPr dirty="0" sz="4250" lang="en-US" spc="10"/>
              <a:t>n</a:t>
            </a:r>
            <a:r>
              <a:rPr dirty="0" sz="4250" lang="en-US" spc="10"/>
              <a:t>d</a:t>
            </a:r>
            <a:r>
              <a:rPr dirty="0" sz="4250" lang="en-US" spc="10"/>
              <a:t> </a:t>
            </a:r>
            <a:r>
              <a:rPr dirty="0" sz="4250" lang="en-US" spc="10"/>
              <a:t>t</a:t>
            </a:r>
            <a:r>
              <a:rPr dirty="0" sz="4250" lang="en-US" spc="10"/>
              <a:t>h</a:t>
            </a:r>
            <a:r>
              <a:rPr dirty="0" sz="4250" lang="en-US" spc="10"/>
              <a:t>e</a:t>
            </a:r>
            <a:r>
              <a:rPr dirty="0" sz="4250" lang="en-US" spc="10"/>
              <a:t> </a:t>
            </a:r>
            <a:r>
              <a:rPr dirty="0" sz="4250" lang="en-US" spc="10"/>
              <a:t>r</a:t>
            </a:r>
            <a:r>
              <a:rPr dirty="0" sz="4250" lang="en-US" spc="10"/>
              <a:t>o</a:t>
            </a:r>
            <a:r>
              <a:rPr dirty="0" sz="4250" lang="en-US" spc="10"/>
              <a:t>o</a:t>
            </a:r>
            <a:r>
              <a:rPr dirty="0" sz="4250" lang="en-US" spc="10"/>
              <a:t>t</a:t>
            </a:r>
            <a:r>
              <a:rPr dirty="0" sz="4250" lang="en-US" spc="10"/>
              <a:t> </a:t>
            </a:r>
            <a:r>
              <a:rPr dirty="0" sz="4250" lang="en-US" spc="10"/>
              <a:t>c</a:t>
            </a:r>
            <a:r>
              <a:rPr dirty="0" sz="4250" lang="en-US" spc="10"/>
              <a:t>a</a:t>
            </a:r>
            <a:r>
              <a:rPr dirty="0" sz="4250" lang="en-US" spc="10"/>
              <a:t>use</a:t>
            </a:r>
            <a:r>
              <a:rPr dirty="0" sz="4250" lang="en-US" spc="10"/>
              <a:t> </a:t>
            </a:r>
            <a:br>
              <a:rPr dirty="0" sz="4250" lang="en-US" spc="10"/>
            </a:br>
            <a:r>
              <a:rPr dirty="0" sz="4250" lang="en-US" spc="10"/>
              <a:t>4</a:t>
            </a:r>
            <a:r>
              <a:rPr dirty="0" sz="4250" lang="en-US" spc="10"/>
              <a:t>.</a:t>
            </a:r>
            <a:r>
              <a:rPr dirty="0" sz="4250" lang="en-US" spc="10"/>
              <a:t>d</a:t>
            </a:r>
            <a:r>
              <a:rPr dirty="0" sz="4250" lang="en-US" spc="10"/>
              <a:t>e</a:t>
            </a:r>
            <a:r>
              <a:rPr dirty="0" sz="4250" lang="en-US" spc="10"/>
              <a:t>s</a:t>
            </a:r>
            <a:r>
              <a:rPr dirty="0" sz="4250" lang="en-US" spc="10"/>
              <a:t>c</a:t>
            </a:r>
            <a:r>
              <a:rPr dirty="0" sz="4250" lang="en-US" spc="10"/>
              <a:t>ribe</a:t>
            </a:r>
            <a:r>
              <a:rPr dirty="0" sz="4250" lang="en-US" spc="10"/>
              <a:t> </a:t>
            </a:r>
            <a:r>
              <a:rPr dirty="0" sz="4250" lang="en-US" spc="10"/>
              <a:t>your</a:t>
            </a:r>
            <a:r>
              <a:rPr dirty="0" sz="4250" lang="en-US" spc="10"/>
              <a:t> </a:t>
            </a:r>
            <a:r>
              <a:rPr dirty="0" sz="4250" lang="en-US" spc="10"/>
              <a:t>i</a:t>
            </a:r>
            <a:r>
              <a:rPr dirty="0" sz="4250" lang="en-US" spc="10"/>
              <a:t>d</a:t>
            </a:r>
            <a:r>
              <a:rPr dirty="0" sz="4250" lang="en-US" spc="10"/>
              <a:t>e</a:t>
            </a:r>
            <a:r>
              <a:rPr dirty="0" sz="4250" lang="en-US" spc="10"/>
              <a:t>a</a:t>
            </a:r>
            <a:r>
              <a:rPr dirty="0" sz="4250" lang="en-US" spc="10"/>
              <a:t>l</a:t>
            </a:r>
            <a:r>
              <a:rPr dirty="0" sz="4250" lang="en-US" spc="10"/>
              <a:t> </a:t>
            </a:r>
            <a:r>
              <a:rPr dirty="0" sz="4250" lang="en-US" spc="10"/>
              <a:t>o</a:t>
            </a:r>
            <a:r>
              <a:rPr dirty="0" sz="4250" lang="en-US" spc="10"/>
              <a:t>u</a:t>
            </a:r>
            <a:r>
              <a:rPr dirty="0" sz="4250" lang="en-US" spc="10"/>
              <a:t>t</a:t>
            </a:r>
            <a:r>
              <a:rPr dirty="0" sz="4250" lang="en-US" spc="10"/>
              <a:t> </a:t>
            </a:r>
            <a:r>
              <a:rPr dirty="0" sz="4250" lang="en-US" spc="10"/>
              <a:t>c</a:t>
            </a:r>
            <a:r>
              <a:rPr dirty="0" sz="4250" lang="en-US" spc="10"/>
              <a:t>o</a:t>
            </a:r>
            <a:r>
              <a:rPr dirty="0" sz="4250" lang="en-US" spc="10"/>
              <a:t>m</a:t>
            </a:r>
            <a:r>
              <a:rPr dirty="0" sz="4250" lang="en-US" spc="10"/>
              <a:t>e</a:t>
            </a:r>
            <a:r>
              <a:rPr dirty="0" sz="4250" lang="en-US" spc="10"/>
              <a: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855528"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5" name="TextBox 10"/>
          <p:cNvSpPr txBox="1"/>
          <p:nvPr/>
        </p:nvSpPr>
        <p:spPr>
          <a:xfrm>
            <a:off x="-590868" y="2019300"/>
            <a:ext cx="7924800" cy="8026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0"/>
          <p:cNvSpPr txBox="1"/>
          <p:nvPr/>
        </p:nvSpPr>
        <p:spPr>
          <a:xfrm>
            <a:off x="990600" y="2133600"/>
            <a:ext cx="7838209" cy="8026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7" name="TextBox 10"/>
          <p:cNvSpPr txBox="1"/>
          <p:nvPr/>
        </p:nvSpPr>
        <p:spPr>
          <a:xfrm>
            <a:off x="0" y="2534920"/>
            <a:ext cx="7665027" cy="8026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8" name="TextBox 10"/>
          <p:cNvSpPr txBox="1"/>
          <p:nvPr/>
        </p:nvSpPr>
        <p:spPr>
          <a:xfrm>
            <a:off x="1143000" y="2286000"/>
            <a:ext cx="7924800" cy="8026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9" name="TextBox 10"/>
          <p:cNvSpPr txBox="1"/>
          <p:nvPr/>
        </p:nvSpPr>
        <p:spPr>
          <a:xfrm>
            <a:off x="1295400" y="2438400"/>
            <a:ext cx="7924800" cy="40030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Project approach: How the project will be executed </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Project timeline: The schedule of the project </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Project budget: The budget for the project </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Project resources: The resources required for the project </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Project roles: Who is responsible for each task </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a:t>
            </a: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60"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4"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5" name=""/>
          <p:cNvSpPr txBox="1"/>
          <p:nvPr/>
        </p:nvSpPr>
        <p:spPr>
          <a:xfrm>
            <a:off x="699451" y="2019300"/>
            <a:ext cx="6719454" cy="3025140"/>
          </a:xfrm>
          <a:prstGeom prst="rect"/>
        </p:spPr>
        <p:txBody>
          <a:bodyPr rtlCol="0" wrap="square">
            <a:spAutoFit/>
          </a:bodyPr>
          <a:p>
            <a:r>
              <a:rPr sz="2800" lang="en-IN">
                <a:solidFill>
                  <a:srgbClr val="000000"/>
                </a:solidFill>
              </a:rPr>
              <a:t>project overview is a detailed description of a project's goals and objectives, the steps to achieve these goals, and the expected outcomes. In addition, a project overview enables you to outline the project schedule, budget, necessary resources, and status.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9"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1" name=""/>
          <p:cNvSpPr txBox="1"/>
          <p:nvPr/>
        </p:nvSpPr>
        <p:spPr>
          <a:xfrm>
            <a:off x="3886592" y="1695449"/>
            <a:ext cx="5557445" cy="3863340"/>
          </a:xfrm>
          <a:prstGeom prst="rect"/>
        </p:spPr>
        <p:txBody>
          <a:bodyPr rtlCol="0" wrap="square">
            <a:spAutoFit/>
          </a:bodyPr>
          <a:p>
            <a:r>
              <a:rPr sz="2800" lang="en-IN">
                <a:solidFill>
                  <a:srgbClr val="000000"/>
                </a:solidFill>
              </a:rPr>
              <a:t>A true solution is a mixture of solute and solvent that is homogeneous. Filtration cannot separate the solute from the solution in a true solution. The solute's particle size is around the same as the solvent's, and the solvent and solute move through the filter paper together.</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p>
            <a:r>
              <a:rPr dirty="0" lang="en-IN"/>
              <a:t>Dataset Description</a:t>
            </a:r>
          </a:p>
        </p:txBody>
      </p:sp>
      <p:sp>
        <p:nvSpPr>
          <p:cNvPr id="1048673" name=""/>
          <p:cNvSpPr txBox="1"/>
          <p:nvPr/>
        </p:nvSpPr>
        <p:spPr>
          <a:xfrm>
            <a:off x="1524000" y="1916429"/>
            <a:ext cx="4572000" cy="3025140"/>
          </a:xfrm>
          <a:prstGeom prst="rect"/>
        </p:spPr>
        <p:txBody>
          <a:bodyPr rtlCol="0" wrap="square">
            <a:spAutoFit/>
          </a:bodyPr>
          <a:p>
            <a:r>
              <a:rPr sz="2800" lang="en-IN">
                <a:solidFill>
                  <a:srgbClr val="000000"/>
                </a:solidFill>
              </a:rPr>
              <a:t>Training and testing machine learning models
Data visualization
Research
Statistical analysis
Analytics
Business intelligence</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9" name=""/>
          <p:cNvSpPr txBox="1"/>
          <p:nvPr/>
        </p:nvSpPr>
        <p:spPr>
          <a:xfrm>
            <a:off x="3056909" y="587152"/>
            <a:ext cx="5506682" cy="510540"/>
          </a:xfrm>
          <a:prstGeom prst="rect"/>
        </p:spPr>
        <p:txBody>
          <a:bodyPr rtlCol="0" wrap="square">
            <a:spAutoFit/>
          </a:bodyPr>
          <a:p>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W</a:t>
            </a:r>
            <a:r>
              <a:rPr sz="2800" lang="en-US">
                <a:solidFill>
                  <a:srgbClr val="000000"/>
                </a:solidFill>
              </a:rPr>
              <a:t>O</a:t>
            </a:r>
            <a:r>
              <a:rPr sz="2800" lang="en-US">
                <a:solidFill>
                  <a:srgbClr val="000000"/>
                </a:solidFill>
              </a:rPr>
              <a:t>W</a:t>
            </a:r>
            <a:r>
              <a:rPr sz="2800" lang="en-US">
                <a:solidFill>
                  <a:srgbClr val="000000"/>
                </a:solidFill>
              </a:rPr>
              <a:t> </a:t>
            </a:r>
            <a:r>
              <a:rPr sz="2800" lang="en-US">
                <a:solidFill>
                  <a:srgbClr val="000000"/>
                </a:solidFill>
              </a:rPr>
              <a:t>I</a:t>
            </a:r>
            <a:r>
              <a:rPr sz="2800" lang="en-US">
                <a:solidFill>
                  <a:srgbClr val="000000"/>
                </a:solidFill>
              </a:rPr>
              <a:t>N</a:t>
            </a:r>
            <a:r>
              <a:rPr sz="2800" lang="en-US">
                <a:solidFill>
                  <a:srgbClr val="000000"/>
                </a:solidFill>
              </a:rPr>
              <a:t> </a:t>
            </a:r>
            <a:r>
              <a:rPr sz="2800" lang="en-US">
                <a:solidFill>
                  <a:srgbClr val="000000"/>
                </a:solidFill>
              </a:rPr>
              <a:t>OUR</a:t>
            </a:r>
            <a:r>
              <a:rPr sz="2800" lang="en-US">
                <a:solidFill>
                  <a:srgbClr val="000000"/>
                </a:solidFill>
              </a:rPr>
              <a:t> </a:t>
            </a:r>
            <a:r>
              <a:rPr sz="2800" lang="en-US">
                <a:solidFill>
                  <a:srgbClr val="000000"/>
                </a:solidFill>
              </a:rPr>
              <a:t>SOLUTION</a:t>
            </a:r>
            <a:r>
              <a:rPr sz="2800" lang="en-US">
                <a:solidFill>
                  <a:srgbClr val="000000"/>
                </a:solidFill>
              </a:rPr>
              <a:t> </a:t>
            </a:r>
            <a:endParaRPr sz="2800" lang="en-IN">
              <a:solidFill>
                <a:srgbClr val="000000"/>
              </a:solidFill>
            </a:endParaRPr>
          </a:p>
        </p:txBody>
      </p:sp>
      <p:sp>
        <p:nvSpPr>
          <p:cNvPr id="1048680" name=""/>
          <p:cNvSpPr txBox="1"/>
          <p:nvPr/>
        </p:nvSpPr>
        <p:spPr>
          <a:xfrm>
            <a:off x="2526029" y="2019300"/>
            <a:ext cx="5085734" cy="1348740"/>
          </a:xfrm>
          <a:prstGeom prst="rect"/>
        </p:spPr>
        <p:txBody>
          <a:bodyPr rtlCol="0" wrap="square">
            <a:spAutoFit/>
          </a:bodyPr>
          <a:p>
            <a:r>
              <a:rPr sz="2800" lang="en-US">
                <a:solidFill>
                  <a:srgbClr val="000000"/>
                </a:solidFill>
              </a:rPr>
              <a:t>=</a:t>
            </a:r>
            <a:r>
              <a:rPr sz="2800" lang="en-US">
                <a:solidFill>
                  <a:srgbClr val="000000"/>
                </a:solidFill>
              </a:rPr>
              <a:t>I</a:t>
            </a:r>
            <a:r>
              <a:rPr sz="2800" lang="en-US">
                <a:solidFill>
                  <a:srgbClr val="000000"/>
                </a:solidFill>
              </a:rPr>
              <a:t>F</a:t>
            </a:r>
            <a:r>
              <a:rPr sz="2800" lang="en-US">
                <a:solidFill>
                  <a:srgbClr val="000000"/>
                </a:solidFill>
              </a:rPr>
              <a:t>(</a:t>
            </a:r>
            <a:r>
              <a:rPr sz="2800" lang="en-US">
                <a:solidFill>
                  <a:srgbClr val="000000"/>
                </a:solidFill>
              </a:rPr>
              <a:t>Z</a:t>
            </a:r>
            <a:r>
              <a:rPr sz="2800" lang="en-US">
                <a:solidFill>
                  <a:srgbClr val="000000"/>
                </a:solidFill>
              </a:rPr>
              <a:t>8</a:t>
            </a:r>
            <a:r>
              <a:rPr sz="2800" lang="en-US">
                <a:solidFill>
                  <a:srgbClr val="000000"/>
                </a:solidFill>
              </a:rPr>
              <a:t>&gt;</a:t>
            </a:r>
            <a:r>
              <a:rPr sz="2800" lang="en-US">
                <a:solidFill>
                  <a:srgbClr val="000000"/>
                </a:solidFill>
              </a:rPr>
              <a:t>5</a:t>
            </a:r>
            <a:r>
              <a:rPr sz="2800" lang="en-US">
                <a:solidFill>
                  <a:srgbClr val="000000"/>
                </a:solidFill>
              </a:rPr>
              <a:t>,</a:t>
            </a:r>
            <a:r>
              <a:rPr sz="2800" lang="en-US">
                <a:solidFill>
                  <a:srgbClr val="000000"/>
                </a:solidFill>
              </a:rPr>
              <a:t>"</a:t>
            </a:r>
            <a:r>
              <a:rPr sz="2800" lang="en-US">
                <a:solidFill>
                  <a:srgbClr val="000000"/>
                </a:solidFill>
              </a:rPr>
              <a:t>V</a:t>
            </a:r>
            <a:r>
              <a:rPr sz="2800" lang="en-US">
                <a:solidFill>
                  <a:srgbClr val="000000"/>
                </a:solidFill>
              </a:rPr>
              <a:t>E</a:t>
            </a:r>
            <a:r>
              <a:rPr sz="2800" lang="en-US">
                <a:solidFill>
                  <a:srgbClr val="000000"/>
                </a:solidFill>
              </a:rPr>
              <a:t>R</a:t>
            </a:r>
            <a:r>
              <a:rPr sz="2800" lang="en-US">
                <a:solidFill>
                  <a:srgbClr val="000000"/>
                </a:solidFill>
              </a:rPr>
              <a:t>Y</a:t>
            </a:r>
            <a:r>
              <a:rPr sz="2800" lang="en-US">
                <a:solidFill>
                  <a:srgbClr val="000000"/>
                </a:solidFill>
              </a:rPr>
              <a:t> </a:t>
            </a:r>
            <a:r>
              <a:rPr sz="2800" lang="en-US">
                <a:solidFill>
                  <a:srgbClr val="000000"/>
                </a:solidFill>
              </a:rPr>
              <a:t>H</a:t>
            </a:r>
            <a:r>
              <a:rPr sz="2800" lang="en-US">
                <a:solidFill>
                  <a:srgbClr val="000000"/>
                </a:solidFill>
              </a:rPr>
              <a:t>I</a:t>
            </a:r>
            <a:r>
              <a:rPr sz="2800" lang="en-US">
                <a:solidFill>
                  <a:srgbClr val="000000"/>
                </a:solidFill>
              </a:rPr>
              <a:t>G</a:t>
            </a:r>
            <a:r>
              <a:rPr sz="2800" lang="en-US">
                <a:solidFill>
                  <a:srgbClr val="000000"/>
                </a:solidFill>
              </a:rPr>
              <a:t>H</a:t>
            </a:r>
            <a:r>
              <a:rPr sz="2800" lang="en-US">
                <a:solidFill>
                  <a:srgbClr val="000000"/>
                </a:solidFill>
              </a:rPr>
              <a:t>,</a:t>
            </a:r>
            <a:r>
              <a:rPr sz="2800" lang="en-US">
                <a:solidFill>
                  <a:srgbClr val="000000"/>
                </a:solidFill>
              </a:rPr>
              <a:t>"</a:t>
            </a:r>
            <a:r>
              <a:rPr sz="2800" lang="en-US">
                <a:solidFill>
                  <a:srgbClr val="000000"/>
                </a:solidFill>
              </a:rPr>
              <a:t>I</a:t>
            </a:r>
            <a:r>
              <a:rPr sz="2800" lang="en-US">
                <a:solidFill>
                  <a:srgbClr val="000000"/>
                </a:solidFill>
              </a:rPr>
              <a:t>F</a:t>
            </a:r>
            <a:r>
              <a:rPr sz="2800" lang="en-US">
                <a:solidFill>
                  <a:srgbClr val="000000"/>
                </a:solidFill>
              </a:rPr>
              <a:t>(</a:t>
            </a:r>
            <a:r>
              <a:rPr sz="2800" lang="en-US">
                <a:solidFill>
                  <a:srgbClr val="000000"/>
                </a:solidFill>
              </a:rPr>
              <a:t>Z</a:t>
            </a:r>
            <a:r>
              <a:rPr sz="2800" lang="en-US">
                <a:solidFill>
                  <a:srgbClr val="000000"/>
                </a:solidFill>
              </a:rPr>
              <a:t>8</a:t>
            </a:r>
            <a:r>
              <a:rPr sz="2800" lang="en-US">
                <a:solidFill>
                  <a:srgbClr val="000000"/>
                </a:solidFill>
              </a:rPr>
              <a:t>&gt;</a:t>
            </a:r>
            <a:r>
              <a:rPr sz="2800" lang="en-US">
                <a:solidFill>
                  <a:srgbClr val="000000"/>
                </a:solidFill>
              </a:rPr>
              <a:t>3</a:t>
            </a:r>
            <a:r>
              <a:rPr sz="2800" lang="en-US">
                <a:solidFill>
                  <a:srgbClr val="000000"/>
                </a:solidFill>
              </a:rPr>
              <a:t>,</a:t>
            </a:r>
            <a:r>
              <a:rPr sz="2800" lang="en-US">
                <a:solidFill>
                  <a:srgbClr val="000000"/>
                </a:solidFill>
              </a:rPr>
              <a:t>"</a:t>
            </a:r>
            <a:endParaRPr sz="2800" lang="en-IN">
              <a:solidFill>
                <a:srgbClr val="000000"/>
              </a:solidFill>
            </a:endParaRPr>
          </a:p>
          <a:p>
            <a:r>
              <a:rPr sz="2800" lang="en-US">
                <a:solidFill>
                  <a:srgbClr val="000000"/>
                </a:solidFill>
              </a:rPr>
              <a:t>H</a:t>
            </a:r>
            <a:r>
              <a:rPr sz="2800" lang="en-US">
                <a:solidFill>
                  <a:srgbClr val="000000"/>
                </a:solidFill>
              </a:rPr>
              <a:t>,</a:t>
            </a:r>
            <a:r>
              <a:rPr sz="2800" lang="en-US">
                <a:solidFill>
                  <a:srgbClr val="000000"/>
                </a:solidFill>
              </a:rPr>
              <a:t>G</a:t>
            </a:r>
            <a:r>
              <a:rPr sz="2800" lang="en-US">
                <a:solidFill>
                  <a:srgbClr val="000000"/>
                </a:solidFill>
              </a:rPr>
              <a:t>,</a:t>
            </a:r>
            <a:r>
              <a:rPr sz="2800" lang="en-US">
                <a:solidFill>
                  <a:srgbClr val="000000"/>
                </a:solidFill>
              </a:rPr>
              <a:t>H</a:t>
            </a:r>
            <a:r>
              <a:rPr sz="2800" lang="en-US">
                <a:solidFill>
                  <a:srgbClr val="000000"/>
                </a:solidFill>
              </a:rPr>
              <a:t>,</a:t>
            </a:r>
            <a:r>
              <a:rPr sz="2800" lang="en-US">
                <a:solidFill>
                  <a:srgbClr val="000000"/>
                </a:solidFill>
              </a:rPr>
              <a:t>"</a:t>
            </a:r>
            <a:r>
              <a:rPr sz="2800" lang="en-US">
                <a:solidFill>
                  <a:srgbClr val="000000"/>
                </a:solidFill>
              </a:rPr>
              <a:t>(</a:t>
            </a:r>
            <a:r>
              <a:rPr sz="2800" lang="en-US">
                <a:solidFill>
                  <a:srgbClr val="000000"/>
                </a:solidFill>
              </a:rPr>
              <a:t>Z</a:t>
            </a:r>
            <a:r>
              <a:rPr sz="2800" lang="en-US">
                <a:solidFill>
                  <a:srgbClr val="000000"/>
                </a:solidFill>
              </a:rPr>
              <a:t>8</a:t>
            </a:r>
            <a:r>
              <a:rPr sz="2800" lang="en-US">
                <a:solidFill>
                  <a:srgbClr val="000000"/>
                </a:solidFill>
              </a:rPr>
              <a:t>&gt;</a:t>
            </a:r>
            <a:r>
              <a:rPr sz="2800" lang="en-US">
                <a:solidFill>
                  <a:srgbClr val="000000"/>
                </a:solidFill>
              </a:rPr>
              <a:t>,</a:t>
            </a:r>
            <a:r>
              <a:rPr sz="2800" lang="en-US">
                <a:solidFill>
                  <a:srgbClr val="000000"/>
                </a:solidFill>
              </a:rPr>
              <a:t>"</a:t>
            </a:r>
            <a:r>
              <a:rPr sz="2800" lang="en-US">
                <a:solidFill>
                  <a:srgbClr val="000000"/>
                </a:solidFill>
              </a:rPr>
              <a:t>M</a:t>
            </a:r>
            <a:r>
              <a:rPr sz="2800" lang="en-US">
                <a:solidFill>
                  <a:srgbClr val="000000"/>
                </a:solidFill>
              </a:rPr>
              <a:t>E</a:t>
            </a:r>
            <a:r>
              <a:rPr sz="2800" lang="en-US">
                <a:solidFill>
                  <a:srgbClr val="000000"/>
                </a:solidFill>
              </a:rPr>
              <a:t>D</a:t>
            </a:r>
            <a:r>
              <a:rPr sz="2800" lang="en-US">
                <a:solidFill>
                  <a:srgbClr val="000000"/>
                </a:solidFill>
              </a:rPr>
              <a:t>"</a:t>
            </a:r>
            <a:r>
              <a:rPr sz="2800" lang="en-US">
                <a:solidFill>
                  <a:srgbClr val="000000"/>
                </a:solidFill>
              </a:rPr>
              <a:t>,</a:t>
            </a:r>
            <a:r>
              <a:rPr sz="2800" lang="en-US">
                <a:solidFill>
                  <a:srgbClr val="000000"/>
                </a:solidFill>
              </a:rPr>
              <a:t>I</a:t>
            </a:r>
            <a:r>
              <a:rPr sz="2800" lang="en-US">
                <a:solidFill>
                  <a:srgbClr val="000000"/>
                </a:solidFill>
              </a:rPr>
              <a:t>F</a:t>
            </a:r>
            <a:r>
              <a:rPr sz="2800" lang="en-US">
                <a:solidFill>
                  <a:srgbClr val="000000"/>
                </a:solidFill>
              </a:rPr>
              <a:t>(</a:t>
            </a:r>
            <a:r>
              <a:rPr sz="2800" lang="en-US">
                <a:solidFill>
                  <a:srgbClr val="000000"/>
                </a:solidFill>
              </a:rPr>
              <a:t>"</a:t>
            </a:r>
            <a:r>
              <a:rPr sz="2800" lang="en-US">
                <a:solidFill>
                  <a:srgbClr val="000000"/>
                </a:solidFill>
              </a:rPr>
              <a:t>TRUE</a:t>
            </a:r>
            <a:r>
              <a:rPr sz="2800" lang="en-US">
                <a:solidFill>
                  <a:srgbClr val="000000"/>
                </a:solidFill>
              </a:rPr>
              <a:t>,</a:t>
            </a:r>
            <a:r>
              <a:rPr sz="2800" lang="en-US">
                <a:solidFill>
                  <a:srgbClr val="000000"/>
                </a:solidFill>
              </a:rPr>
              <a:t> </a:t>
            </a:r>
            <a:r>
              <a:rPr sz="2800" lang="en-US">
                <a:solidFill>
                  <a:srgbClr val="000000"/>
                </a:solidFill>
              </a:rPr>
              <a:t>"</a:t>
            </a:r>
            <a:endParaRPr sz="2800" lang="en-IN">
              <a:solidFill>
                <a:srgbClr val="000000"/>
              </a:solidFill>
            </a:endParaRPr>
          </a:p>
          <a:p>
            <a:r>
              <a:rPr sz="2800" lang="en-US">
                <a:solidFill>
                  <a:srgbClr val="000000"/>
                </a:solidFill>
              </a:rPr>
              <a:t>"</a:t>
            </a:r>
            <a:r>
              <a:rPr sz="2800" lang="en-US">
                <a:solidFill>
                  <a:srgbClr val="000000"/>
                </a:solidFill>
              </a:rPr>
              <a:t>L</a:t>
            </a:r>
            <a:r>
              <a:rPr sz="2800" lang="en-US">
                <a:solidFill>
                  <a:srgbClr val="000000"/>
                </a:solidFill>
              </a:rPr>
              <a:t>O</a:t>
            </a:r>
            <a:r>
              <a:rPr sz="2800" lang="en-US">
                <a:solidFill>
                  <a:srgbClr val="000000"/>
                </a:solidFill>
              </a:rPr>
              <a:t>W</a:t>
            </a:r>
            <a:r>
              <a:rPr sz="2800" lang="en-US">
                <a:solidFill>
                  <a:srgbClr val="000000"/>
                </a:solidFill>
              </a:rPr>
              <a:t>,</a:t>
            </a:r>
            <a:r>
              <a:rPr sz="2800" lang="en-US">
                <a:solidFill>
                  <a:srgbClr val="000000"/>
                </a:solidFill>
              </a:rPr>
              <a:t>"</a:t>
            </a:r>
            <a:r>
              <a:rPr sz="2800" lang="en-US">
                <a:solidFill>
                  <a:srgbClr val="000000"/>
                </a:solidFill>
              </a:rPr>
              <a:t>)</a:t>
            </a:r>
            <a:r>
              <a:rPr sz="2800" lang="en-US">
                <a:solidFill>
                  <a:srgbClr val="000000"/>
                </a:solidFill>
              </a:rPr>
              <a:t>)</a:t>
            </a:r>
            <a:r>
              <a:rPr sz="2800" lang="en-US">
                <a:solidFill>
                  <a:srgbClr val="000000"/>
                </a:solidFill>
              </a:rPr>
              <a:t>)</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2024-03-27T08:07:22Z</dcterms:created>
  <dcterms:modified xsi:type="dcterms:W3CDTF">2024-10-01T07:11:11Z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cbc0069c25184dd3896cbd7f69a3866f</vt:lpwstr>
  </property>
</Properties>
</file>