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7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A8F03-C209-4FB3-8250-597BABD5AFC4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64260-BB1F-4F84-9514-24DF718CBF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A8F03-C209-4FB3-8250-597BABD5AFC4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64260-BB1F-4F84-9514-24DF718CBF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A8F03-C209-4FB3-8250-597BABD5AFC4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64260-BB1F-4F84-9514-24DF718CBF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A8F03-C209-4FB3-8250-597BABD5AFC4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64260-BB1F-4F84-9514-24DF718CBF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A8F03-C209-4FB3-8250-597BABD5AFC4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64260-BB1F-4F84-9514-24DF718CBF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A8F03-C209-4FB3-8250-597BABD5AFC4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64260-BB1F-4F84-9514-24DF718CBF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A8F03-C209-4FB3-8250-597BABD5AFC4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64260-BB1F-4F84-9514-24DF718CBF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A8F03-C209-4FB3-8250-597BABD5AFC4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64260-BB1F-4F84-9514-24DF718CBF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A8F03-C209-4FB3-8250-597BABD5AFC4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64260-BB1F-4F84-9514-24DF718CBF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A8F03-C209-4FB3-8250-597BABD5AFC4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64260-BB1F-4F84-9514-24DF718CBF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A8F03-C209-4FB3-8250-597BABD5AFC4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64260-BB1F-4F84-9514-24DF718CBF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A8F03-C209-4FB3-8250-597BABD5AFC4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964260-BB1F-4F84-9514-24DF718CBF1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rchana@gmail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archana@gmail.com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1"/>
            <a:ext cx="7772400" cy="685799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Different types of keys in </a:t>
            </a:r>
            <a:r>
              <a:rPr lang="en-US" b="1" dirty="0" smtClean="0"/>
              <a:t>SQL - 01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3400" y="914400"/>
            <a:ext cx="77724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b="1" dirty="0" smtClean="0"/>
              <a:t>Super Key:</a:t>
            </a:r>
            <a:r>
              <a:rPr lang="en-US" dirty="0" smtClean="0"/>
              <a:t> It is a combination of all possible attributes that can uniquely identify a </a:t>
            </a:r>
            <a:r>
              <a:rPr lang="en-US" dirty="0" smtClean="0"/>
              <a:t>row/record within </a:t>
            </a:r>
            <a:r>
              <a:rPr lang="en-US" dirty="0" smtClean="0"/>
              <a:t>a table. It can include more details than necessary for a primary key. Super key is a </a:t>
            </a:r>
            <a:r>
              <a:rPr lang="en-US" dirty="0" smtClean="0"/>
              <a:t>superset </a:t>
            </a:r>
            <a:r>
              <a:rPr lang="en-US" dirty="0" smtClean="0"/>
              <a:t>to candidate key. 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r>
              <a:rPr lang="en-US" dirty="0" smtClean="0"/>
              <a:t>                      </a:t>
            </a:r>
            <a:r>
              <a:rPr lang="en-US" b="1" dirty="0" err="1" smtClean="0"/>
              <a:t>Eg</a:t>
            </a:r>
            <a:r>
              <a:rPr lang="en-US" dirty="0" smtClean="0"/>
              <a:t>. {</a:t>
            </a:r>
            <a:r>
              <a:rPr lang="en-US" dirty="0" err="1" smtClean="0"/>
              <a:t>Roll_no</a:t>
            </a:r>
            <a:r>
              <a:rPr lang="en-US" dirty="0" smtClean="0"/>
              <a:t>., </a:t>
            </a:r>
            <a:r>
              <a:rPr lang="en-US" dirty="0" smtClean="0"/>
              <a:t>Name,  </a:t>
            </a:r>
            <a:r>
              <a:rPr lang="en-US" dirty="0" err="1" smtClean="0"/>
              <a:t>email_id</a:t>
            </a:r>
            <a:r>
              <a:rPr lang="en-US" dirty="0" smtClean="0"/>
              <a:t>, Gender, </a:t>
            </a:r>
            <a:r>
              <a:rPr lang="en-US" dirty="0" err="1" smtClean="0"/>
              <a:t>aadhar_no</a:t>
            </a:r>
            <a:r>
              <a:rPr lang="en-US" dirty="0" smtClean="0"/>
              <a:t>.}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b="1" dirty="0" smtClean="0"/>
              <a:t>Candidate </a:t>
            </a:r>
            <a:r>
              <a:rPr lang="en-US" b="1" dirty="0" smtClean="0"/>
              <a:t>Key: </a:t>
            </a:r>
            <a:r>
              <a:rPr lang="en-US" dirty="0" smtClean="0"/>
              <a:t>A candidate key is a minimal super key or a super </a:t>
            </a:r>
            <a:r>
              <a:rPr lang="en-US" dirty="0" err="1" smtClean="0"/>
              <a:t>keu</a:t>
            </a:r>
            <a:r>
              <a:rPr lang="en-US" dirty="0" smtClean="0"/>
              <a:t> with no redundant attributes.</a:t>
            </a:r>
            <a:r>
              <a:rPr lang="en-US" b="1" dirty="0" smtClean="0"/>
              <a:t> </a:t>
            </a:r>
            <a:r>
              <a:rPr lang="en-US" dirty="0" smtClean="0"/>
              <a:t>Candidate Keys are potential options for Primary Keys. They share the properties of uniqueness and minimal redundancy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                  </a:t>
            </a:r>
            <a:r>
              <a:rPr lang="en-US" b="1" dirty="0" err="1" smtClean="0"/>
              <a:t>Eg</a:t>
            </a:r>
            <a:r>
              <a:rPr lang="en-US" dirty="0" smtClean="0"/>
              <a:t>.   </a:t>
            </a:r>
            <a:r>
              <a:rPr lang="en-US" dirty="0" smtClean="0"/>
              <a:t>1. </a:t>
            </a:r>
            <a:r>
              <a:rPr lang="en-US" dirty="0" smtClean="0">
                <a:solidFill>
                  <a:prstClr val="black"/>
                </a:solidFill>
              </a:rPr>
              <a:t>Roll no 2. </a:t>
            </a:r>
            <a:r>
              <a:rPr lang="en-US" dirty="0" err="1" smtClean="0">
                <a:solidFill>
                  <a:prstClr val="black"/>
                </a:solidFill>
              </a:rPr>
              <a:t>email_id</a:t>
            </a:r>
            <a:r>
              <a:rPr lang="en-US" dirty="0" smtClean="0">
                <a:solidFill>
                  <a:prstClr val="black"/>
                </a:solidFill>
              </a:rPr>
              <a:t> 3. </a:t>
            </a:r>
            <a:r>
              <a:rPr lang="en-US" dirty="0" err="1" smtClean="0">
                <a:solidFill>
                  <a:prstClr val="black"/>
                </a:solidFill>
              </a:rPr>
              <a:t>aadhar_number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endParaRPr lang="en-US" b="1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762000" y="2514600"/>
          <a:ext cx="73914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447800"/>
                <a:gridCol w="2876550"/>
                <a:gridCol w="18478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Roll 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Email_id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Aadhar_No</a:t>
                      </a:r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Archana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hlinkClick r:id="rId2"/>
                        </a:rPr>
                        <a:t>archana@gmail.com</a:t>
                      </a:r>
                      <a:r>
                        <a:rPr lang="en-US" dirty="0" smtClean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11223edf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Krithik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krithik</a:t>
                      </a:r>
                      <a:r>
                        <a:rPr lang="en-US" dirty="0" smtClean="0">
                          <a:hlinkClick r:id="rId2"/>
                        </a:rPr>
                        <a:t>@gmail.com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223535345h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Skanda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skanda</a:t>
                      </a:r>
                      <a:r>
                        <a:rPr lang="en-US" dirty="0" smtClean="0">
                          <a:hlinkClick r:id="rId2"/>
                        </a:rPr>
                        <a:t>@gmail.com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fgdfgdfg55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Krish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krish</a:t>
                      </a:r>
                      <a:r>
                        <a:rPr lang="en-US" dirty="0" smtClean="0">
                          <a:hlinkClick r:id="rId2"/>
                        </a:rPr>
                        <a:t>@gmail.com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gretyre64454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advTm="38319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1"/>
            <a:ext cx="7772400" cy="685799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Different types of keys in </a:t>
            </a:r>
            <a:r>
              <a:rPr lang="en-US" b="1" dirty="0" smtClean="0"/>
              <a:t>SQL - 02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3400" y="920889"/>
            <a:ext cx="8001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b="1" dirty="0" smtClean="0"/>
              <a:t>Primary </a:t>
            </a:r>
            <a:r>
              <a:rPr lang="en-US" b="1" dirty="0" smtClean="0"/>
              <a:t>Key:</a:t>
            </a:r>
            <a:r>
              <a:rPr lang="en-US" dirty="0" smtClean="0"/>
              <a:t> </a:t>
            </a:r>
            <a:r>
              <a:rPr lang="en-US" dirty="0" smtClean="0"/>
              <a:t> A primary </a:t>
            </a:r>
            <a:r>
              <a:rPr lang="en-US" dirty="0" smtClean="0"/>
              <a:t>key is one of the candidate key chosen by the DBA  to uniquely identify</a:t>
            </a:r>
            <a:r>
              <a:rPr lang="en-US" dirty="0" smtClean="0"/>
              <a:t> </a:t>
            </a:r>
            <a:r>
              <a:rPr lang="en-US" dirty="0" smtClean="0"/>
              <a:t>each record </a:t>
            </a:r>
            <a:r>
              <a:rPr lang="en-US" dirty="0" smtClean="0"/>
              <a:t>within </a:t>
            </a:r>
            <a:r>
              <a:rPr lang="en-US" dirty="0" smtClean="0"/>
              <a:t>a table</a:t>
            </a:r>
            <a:r>
              <a:rPr lang="en-US" dirty="0" smtClean="0"/>
              <a:t>. </a:t>
            </a:r>
            <a:r>
              <a:rPr lang="en-US" dirty="0" smtClean="0"/>
              <a:t>One of the candidate keys is selected as the most important and becomes the primary key. There cannot be more than one primary key in a table</a:t>
            </a:r>
            <a:r>
              <a:rPr lang="en-US" dirty="0" smtClean="0"/>
              <a:t>.</a:t>
            </a:r>
            <a:r>
              <a:rPr lang="en-US" dirty="0" smtClean="0"/>
              <a:t> </a:t>
            </a:r>
            <a:r>
              <a:rPr lang="en-US" dirty="0" smtClean="0"/>
              <a:t>Primary key</a:t>
            </a:r>
            <a:r>
              <a:rPr lang="en-US" dirty="0" smtClean="0"/>
              <a:t> </a:t>
            </a:r>
            <a:r>
              <a:rPr lang="en-US" dirty="0" smtClean="0"/>
              <a:t>ensures data uniqueness and serves as a reference for establishing </a:t>
            </a:r>
            <a:r>
              <a:rPr lang="en-US" dirty="0" smtClean="0"/>
              <a:t>relationships between tables.</a:t>
            </a:r>
            <a:r>
              <a:rPr lang="en-US" dirty="0" smtClean="0"/>
              <a:t> </a:t>
            </a:r>
            <a:r>
              <a:rPr lang="en-US" dirty="0" smtClean="0"/>
              <a:t> It is unique and does not contain Null values</a:t>
            </a:r>
          </a:p>
          <a:p>
            <a:r>
              <a:rPr lang="en-US" dirty="0" smtClean="0"/>
              <a:t>                      </a:t>
            </a:r>
            <a:r>
              <a:rPr lang="en-US" b="1" dirty="0" err="1" smtClean="0"/>
              <a:t>Eg</a:t>
            </a:r>
            <a:r>
              <a:rPr lang="en-US" dirty="0" smtClean="0"/>
              <a:t>. </a:t>
            </a:r>
            <a:r>
              <a:rPr lang="en-US" dirty="0" smtClean="0">
                <a:solidFill>
                  <a:prstClr val="black"/>
                </a:solidFill>
              </a:rPr>
              <a:t>Roll </a:t>
            </a:r>
            <a:r>
              <a:rPr lang="en-US" dirty="0" smtClean="0">
                <a:solidFill>
                  <a:prstClr val="black"/>
                </a:solidFill>
              </a:rPr>
              <a:t>no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b="1" dirty="0" smtClean="0"/>
              <a:t>Alternate </a:t>
            </a:r>
            <a:r>
              <a:rPr lang="en-US" b="1" dirty="0" smtClean="0"/>
              <a:t>Key:</a:t>
            </a:r>
            <a:r>
              <a:rPr lang="en-US" dirty="0" smtClean="0"/>
              <a:t> </a:t>
            </a:r>
            <a:r>
              <a:rPr lang="en-US" dirty="0" smtClean="0"/>
              <a:t> Out of all the candidate keys one key is selected as primary key and the remaining are alternate keys. An </a:t>
            </a:r>
            <a:r>
              <a:rPr lang="en-US" dirty="0" smtClean="0"/>
              <a:t>Alternate Key is a candidate key that isn't chosen as the Primary Key. It provides additional options for uniquely identifying records. </a:t>
            </a:r>
            <a:endParaRPr lang="en-US" dirty="0" smtClean="0"/>
          </a:p>
          <a:p>
            <a:r>
              <a:rPr lang="en-US" dirty="0" smtClean="0"/>
              <a:t>                      </a:t>
            </a:r>
            <a:r>
              <a:rPr lang="en-US" b="1" dirty="0" err="1" smtClean="0"/>
              <a:t>Eg</a:t>
            </a:r>
            <a:r>
              <a:rPr lang="en-US" dirty="0" smtClean="0"/>
              <a:t>: </a:t>
            </a:r>
            <a:r>
              <a:rPr lang="en-US" dirty="0" smtClean="0">
                <a:solidFill>
                  <a:prstClr val="black"/>
                </a:solidFill>
              </a:rPr>
              <a:t>1. </a:t>
            </a:r>
            <a:r>
              <a:rPr lang="en-US" dirty="0" err="1" smtClean="0">
                <a:solidFill>
                  <a:prstClr val="black"/>
                </a:solidFill>
              </a:rPr>
              <a:t>email_id</a:t>
            </a:r>
            <a:r>
              <a:rPr lang="en-US" dirty="0" smtClean="0">
                <a:solidFill>
                  <a:prstClr val="black"/>
                </a:solidFill>
              </a:rPr>
              <a:t>,  2. </a:t>
            </a:r>
            <a:r>
              <a:rPr lang="en-US" dirty="0" err="1" smtClean="0">
                <a:solidFill>
                  <a:prstClr val="black"/>
                </a:solidFill>
              </a:rPr>
              <a:t>aadhar_number</a:t>
            </a:r>
            <a:endParaRPr lang="en-US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62000" y="3022600"/>
          <a:ext cx="73914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447800"/>
                <a:gridCol w="2876550"/>
                <a:gridCol w="18478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Roll 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Email_id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Aadhar_No</a:t>
                      </a:r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Archana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hlinkClick r:id="rId2"/>
                        </a:rPr>
                        <a:t>archana@gmail.com</a:t>
                      </a:r>
                      <a:r>
                        <a:rPr lang="en-US" dirty="0" smtClean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11223edf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Krithik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krithik</a:t>
                      </a:r>
                      <a:r>
                        <a:rPr lang="en-US" dirty="0" smtClean="0">
                          <a:hlinkClick r:id="rId2"/>
                        </a:rPr>
                        <a:t>@gmail.com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223535345h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Skanda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skanda</a:t>
                      </a:r>
                      <a:r>
                        <a:rPr lang="en-US" dirty="0" smtClean="0">
                          <a:hlinkClick r:id="rId2"/>
                        </a:rPr>
                        <a:t>@gmail.com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fgdfgdfg55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Krish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krish</a:t>
                      </a:r>
                      <a:r>
                        <a:rPr lang="en-US" dirty="0" smtClean="0">
                          <a:hlinkClick r:id="rId2"/>
                        </a:rPr>
                        <a:t>@gmail.com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gretyre64454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advTm="38319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1"/>
            <a:ext cx="7772400" cy="685799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Different types of keys in </a:t>
            </a:r>
            <a:r>
              <a:rPr lang="en-US" b="1" dirty="0" smtClean="0"/>
              <a:t>SQL - 03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600" y="990600"/>
            <a:ext cx="84582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b="1" dirty="0" smtClean="0"/>
              <a:t>Composite Key:</a:t>
            </a:r>
            <a:r>
              <a:rPr lang="en-US" dirty="0" smtClean="0"/>
              <a:t> A Composite Key uses multiple columns to create a unique identifier. It's useful when a single column cannot ensure uniqueness.  </a:t>
            </a:r>
          </a:p>
          <a:p>
            <a:r>
              <a:rPr lang="en-US" dirty="0" smtClean="0"/>
              <a:t> </a:t>
            </a:r>
            <a:r>
              <a:rPr lang="en-US" b="1" dirty="0" err="1" smtClean="0"/>
              <a:t>Eg</a:t>
            </a:r>
            <a:r>
              <a:rPr lang="en-US" dirty="0" smtClean="0"/>
              <a:t>: </a:t>
            </a:r>
            <a:r>
              <a:rPr lang="en-US" dirty="0" smtClean="0"/>
              <a:t>roll no and subject</a:t>
            </a:r>
          </a:p>
          <a:p>
            <a:pPr marL="342900" indent="-342900"/>
            <a:endParaRPr lang="en-US" dirty="0" smtClean="0"/>
          </a:p>
          <a:p>
            <a:r>
              <a:rPr lang="en-US" b="1" dirty="0" smtClean="0"/>
              <a:t>Unique </a:t>
            </a:r>
            <a:r>
              <a:rPr lang="en-US" b="1" dirty="0" smtClean="0"/>
              <a:t>Key:</a:t>
            </a:r>
            <a:r>
              <a:rPr lang="en-US" dirty="0" smtClean="0"/>
              <a:t> Like a Primary Key, a Unique Key enforces uniqueness but allows null values. It's used for columns that must be unique but might contain missing information</a:t>
            </a:r>
            <a:r>
              <a:rPr lang="en-US" dirty="0" smtClean="0"/>
              <a:t>. The unique key is similar to the primary key in a table, but it can accept NULL values, whereas the primary key does not.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It </a:t>
            </a:r>
            <a:r>
              <a:rPr lang="en-US" dirty="0" smtClean="0"/>
              <a:t>accepts only one NULL value</a:t>
            </a:r>
            <a:r>
              <a:rPr lang="en-US" dirty="0" smtClean="0"/>
              <a:t>.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It cannot have duplicate values</a:t>
            </a:r>
            <a:r>
              <a:rPr lang="en-US" dirty="0" smtClean="0"/>
              <a:t>.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It can also be used as a foreign key in another table</a:t>
            </a:r>
            <a:r>
              <a:rPr lang="en-US" dirty="0" smtClean="0"/>
              <a:t>.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A table can have more than one Unique column</a:t>
            </a:r>
            <a:r>
              <a:rPr lang="en-US" dirty="0" smtClean="0"/>
              <a:t>.</a:t>
            </a:r>
          </a:p>
          <a:p>
            <a:endParaRPr lang="en-US" dirty="0" smtClean="0"/>
          </a:p>
        </p:txBody>
      </p:sp>
    </p:spTree>
  </p:cSld>
  <p:clrMapOvr>
    <a:masterClrMapping/>
  </p:clrMapOvr>
  <p:transition advTm="1118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1"/>
            <a:ext cx="7772400" cy="685799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Different types of keys in </a:t>
            </a:r>
            <a:r>
              <a:rPr lang="en-US" b="1" dirty="0" smtClean="0"/>
              <a:t>SQL - 03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600" y="990600"/>
            <a:ext cx="8458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b="1" dirty="0" smtClean="0"/>
              <a:t>Foreign </a:t>
            </a:r>
            <a:r>
              <a:rPr lang="en-US" b="1" dirty="0" smtClean="0"/>
              <a:t>Key:</a:t>
            </a:r>
            <a:r>
              <a:rPr lang="en-US" dirty="0" smtClean="0"/>
              <a:t> A Foreign </a:t>
            </a:r>
            <a:r>
              <a:rPr lang="en-US" dirty="0" smtClean="0"/>
              <a:t>key </a:t>
            </a:r>
            <a:r>
              <a:rPr lang="en-US" dirty="0" smtClean="0"/>
              <a:t>establishes a link between two </a:t>
            </a:r>
            <a:r>
              <a:rPr lang="en-US" dirty="0" smtClean="0"/>
              <a:t>tables. A foreign key is a field in one table that refers to the primary key in another table </a:t>
            </a:r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2743200"/>
            <a:ext cx="7019925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Tm="1118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88</Words>
  <Application>Microsoft Office PowerPoint</Application>
  <PresentationFormat>On-screen Show (4:3)</PresentationFormat>
  <Paragraphs>81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Different types of keys in SQL - 01</vt:lpstr>
      <vt:lpstr>Different types of keys in SQL - 02</vt:lpstr>
      <vt:lpstr>Different types of keys in SQL - 03</vt:lpstr>
      <vt:lpstr>Different types of keys in SQL - 03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Different types of keys in SQL</dc:title>
  <dc:creator>Admin</dc:creator>
  <cp:lastModifiedBy>Admin</cp:lastModifiedBy>
  <cp:revision>3</cp:revision>
  <dcterms:created xsi:type="dcterms:W3CDTF">2024-11-09T11:05:51Z</dcterms:created>
  <dcterms:modified xsi:type="dcterms:W3CDTF">2024-11-09T11:45:22Z</dcterms:modified>
</cp:coreProperties>
</file>