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1562099" y="188925"/>
            <a:ext cx="112341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000000"/>
              </a:solidFill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619374" y="3290233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V.ARCHANA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422200468 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III B.COM(ISM)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VALLIAMMAL COLLEGE FOR WOMEN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1743075" y="2166137"/>
            <a:ext cx="70014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93C47D"/>
                </a:solidFill>
              </a:rPr>
              <a:t>DATA COLLECTION :</a:t>
            </a:r>
            <a:endParaRPr b="1" i="1" sz="2400">
              <a:solidFill>
                <a:srgbClr val="93C47D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      Naan mudhalvan .</a:t>
            </a:r>
            <a:endParaRPr b="1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         Edunet Dashboard.</a:t>
            </a:r>
            <a:endParaRPr b="1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93C47D"/>
                </a:solidFill>
              </a:rPr>
              <a:t>FEATURE SELECTION :</a:t>
            </a:r>
            <a:endParaRPr b="1" sz="2400">
              <a:solidFill>
                <a:srgbClr val="93C47D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        11 Features.</a:t>
            </a:r>
            <a:endParaRPr b="1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        5 Features.</a:t>
            </a:r>
            <a:endParaRPr b="1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93C47D"/>
                </a:solidFill>
              </a:rPr>
              <a:t>DATA CLEANING :</a:t>
            </a:r>
            <a:endParaRPr b="1" sz="2400">
              <a:solidFill>
                <a:srgbClr val="93C47D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       Colour blank values</a:t>
            </a:r>
            <a:endParaRPr b="1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       Filter – Remove Blank Values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"/>
          <p:cNvSpPr txBox="1"/>
          <p:nvPr>
            <p:ph type="title"/>
          </p:nvPr>
        </p:nvSpPr>
        <p:spPr>
          <a:xfrm>
            <a:off x="755325" y="385463"/>
            <a:ext cx="2437200" cy="23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Trebuchet MS"/>
              <a:buNone/>
            </a:pPr>
            <a:r>
              <a:rPr lang="en-US">
                <a:solidFill>
                  <a:schemeClr val="accent5"/>
                </a:solidFill>
              </a:rPr>
              <a:t>RESULT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3">
            <a:alphaModFix/>
          </a:blip>
          <a:srcRect b="8943" l="0" r="0" t="8934"/>
          <a:stretch/>
        </p:blipFill>
        <p:spPr>
          <a:xfrm>
            <a:off x="1743075" y="1695448"/>
            <a:ext cx="72191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755325" y="3088500"/>
            <a:ext cx="88398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i="1" lang="en-US" sz="2800"/>
              <a:t>In this project, I learned who to sort &amp; filter the data, conditional formatting, pivot tables and how to insert charts.</a:t>
            </a:r>
            <a:endParaRPr b="1" i="1"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>
                <a:solidFill>
                  <a:schemeClr val="accent5"/>
                </a:solidFill>
              </a:rPr>
              <a:t>PROJECT TITLE</a:t>
            </a:r>
            <a:endParaRPr sz="4250">
              <a:solidFill>
                <a:schemeClr val="accent5"/>
              </a:solidFill>
            </a:endParaRPr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1217522" y="2123271"/>
            <a:ext cx="85932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i="1"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1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61" name="Google Shape;161;p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Trebuchet MS"/>
              <a:buNone/>
            </a:pPr>
            <a:r>
              <a:rPr lang="en-US">
                <a:solidFill>
                  <a:schemeClr val="accent5"/>
                </a:solidFill>
              </a:rPr>
              <a:t>AGENDA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6" name="Google Shape;176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84" name="Google Shape;84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/>
          <p:nvPr>
            <p:ph type="title"/>
          </p:nvPr>
        </p:nvSpPr>
        <p:spPr>
          <a:xfrm>
            <a:off x="738925" y="82665"/>
            <a:ext cx="54993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>
                <a:solidFill>
                  <a:schemeClr val="accent5"/>
                </a:solidFill>
              </a:rPr>
              <a:t>PROBLEM	STATEMENT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1222864" y="2019299"/>
            <a:ext cx="60594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/>
              <a:t>Salary analysis refers to the process of examining </a:t>
            </a:r>
            <a:endParaRPr b="1" i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/>
              <a:t>and evaluating an organization’s salary structure </a:t>
            </a:r>
            <a:endParaRPr b="1" i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/>
              <a:t>and compensation practices. Salary analysis helps </a:t>
            </a:r>
            <a:endParaRPr b="1" i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/>
              <a:t>organisations ensure that their compensation </a:t>
            </a:r>
            <a:endParaRPr b="1" i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/>
              <a:t>practices are fair, competitive, and aligned with </a:t>
            </a:r>
            <a:endParaRPr b="1" i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/>
              <a:t>both employee expectations and market </a:t>
            </a:r>
            <a:endParaRPr b="1" i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/>
              <a:t>conditions</a:t>
            </a:r>
            <a:endParaRPr b="1" i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4" name="Google Shape;94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" name="Google Shape;96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>
            <p:ph type="title"/>
          </p:nvPr>
        </p:nvSpPr>
        <p:spPr>
          <a:xfrm>
            <a:off x="676275" y="325534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>
                <a:solidFill>
                  <a:schemeClr val="accent5"/>
                </a:solidFill>
              </a:rPr>
              <a:t>PROJECT	OVERVIEW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5"/>
          <p:cNvSpPr txBox="1"/>
          <p:nvPr/>
        </p:nvSpPr>
        <p:spPr>
          <a:xfrm>
            <a:off x="1074424" y="1686007"/>
            <a:ext cx="18161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/>
              <a:t>Analyse the salary of the employee by </a:t>
            </a:r>
            <a:endParaRPr b="1" i="1" sz="2900"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/>
              <a:t>considering various factors of like Gender , </a:t>
            </a:r>
            <a:endParaRPr b="1" i="1" sz="2900"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/>
              <a:t>Employee ID, Start date , Employee type , </a:t>
            </a:r>
            <a:endParaRPr b="1" i="1" sz="2900"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/>
              <a:t>Department ,etc.. We use these in order to </a:t>
            </a:r>
            <a:endParaRPr b="1" i="1" sz="2900"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/>
              <a:t>identify the trends , patterns of different</a:t>
            </a:r>
            <a:endParaRPr b="1" i="1" sz="2900"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/>
              <a:t>categories of employee Salary like very high </a:t>
            </a:r>
            <a:endParaRPr b="1" i="1" sz="2900"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/>
              <a:t>, high , medium and low .</a:t>
            </a:r>
            <a:endParaRPr b="1" i="1" sz="29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>
            <p:ph type="title"/>
          </p:nvPr>
        </p:nvSpPr>
        <p:spPr>
          <a:xfrm>
            <a:off x="723900" y="200025"/>
            <a:ext cx="50145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5"/>
                </a:solidFill>
              </a:rPr>
              <a:t>WHO ARE THE END USERS?</a:t>
            </a:r>
            <a:endParaRPr sz="3200">
              <a:solidFill>
                <a:schemeClr val="accent5"/>
              </a:solidFill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67192">
            <a:off x="1846650" y="1781824"/>
            <a:ext cx="6620187" cy="358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 flipH="1" rot="10800000">
            <a:off x="9077325" y="6080136"/>
            <a:ext cx="457414" cy="191833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5"/>
                </a:solidFill>
              </a:rPr>
              <a:t>OUR SOLUTION AND ITS VALUE PROPOSITION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82" name="Google Shape;18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"/>
          <p:cNvSpPr txBox="1"/>
          <p:nvPr/>
        </p:nvSpPr>
        <p:spPr>
          <a:xfrm>
            <a:off x="2026375" y="1856938"/>
            <a:ext cx="6151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❖ Conditional formatting : It is a excel feature that is used 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apply specific formatting to cells or range of cells in 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certain criteria.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❖ Sort &amp; filter : It helps to organize and analyse data 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effectively.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❖ Pivot table : It is used to summarize and analyse the 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data.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❖ Chart : It is used to represent the data in visualisation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5"/>
                </a:solidFill>
              </a:rPr>
              <a:t>Dataset Description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1819662" y="1599707"/>
            <a:ext cx="7902600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 u="sng">
                <a:solidFill>
                  <a:schemeClr val="dk2"/>
                </a:solidFill>
              </a:rPr>
              <a:t>Employee dataset</a:t>
            </a:r>
            <a:r>
              <a:rPr b="1" i="1" lang="en-US" sz="2900">
                <a:solidFill>
                  <a:schemeClr val="dk1"/>
                </a:solidFill>
              </a:rPr>
              <a:t> : </a:t>
            </a:r>
            <a:endParaRPr b="1" i="1" sz="2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>
                <a:solidFill>
                  <a:schemeClr val="dk1"/>
                </a:solidFill>
              </a:rPr>
              <a:t> It is obtained from the edunet dashboard.</a:t>
            </a:r>
            <a:endParaRPr b="1" i="1" sz="2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>
                <a:solidFill>
                  <a:schemeClr val="dk1"/>
                </a:solidFill>
              </a:rPr>
              <a:t> It has 11 features.</a:t>
            </a:r>
            <a:endParaRPr b="1" i="1" sz="2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>
                <a:solidFill>
                  <a:schemeClr val="dk1"/>
                </a:solidFill>
              </a:rPr>
              <a:t> I have taken 5 features</a:t>
            </a:r>
            <a:endParaRPr b="1" i="1" sz="2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>
                <a:solidFill>
                  <a:schemeClr val="dk1"/>
                </a:solidFill>
              </a:rPr>
              <a:t> Employee id: Numerical value</a:t>
            </a:r>
            <a:endParaRPr b="1" i="1" sz="2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>
                <a:solidFill>
                  <a:schemeClr val="dk1"/>
                </a:solidFill>
              </a:rPr>
              <a:t>• Name: Text type</a:t>
            </a:r>
            <a:endParaRPr b="1" i="1" sz="2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>
                <a:solidFill>
                  <a:schemeClr val="dk1"/>
                </a:solidFill>
              </a:rPr>
              <a:t>• Gender: Text type</a:t>
            </a:r>
            <a:endParaRPr b="1" i="1" sz="2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>
                <a:solidFill>
                  <a:schemeClr val="dk1"/>
                </a:solidFill>
              </a:rPr>
              <a:t>• Salary: Numerical values</a:t>
            </a:r>
            <a:endParaRPr b="1" i="1" sz="2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00">
                <a:solidFill>
                  <a:schemeClr val="dk1"/>
                </a:solidFill>
              </a:rPr>
              <a:t>◦ Start date: Numerical value.</a:t>
            </a:r>
            <a:endParaRPr b="1" i="1"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50"/>
              <a:buFont typeface="Trebuchet MS"/>
              <a:buNone/>
            </a:pPr>
            <a:r>
              <a:rPr lang="en-US" sz="4250">
                <a:solidFill>
                  <a:schemeClr val="accent5"/>
                </a:solidFill>
              </a:rPr>
              <a:t>THE "WOW" IN OUR SOLUTION</a:t>
            </a:r>
            <a:endParaRPr sz="4250">
              <a:solidFill>
                <a:schemeClr val="accent5"/>
              </a:solidFill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2127666" y="2308694"/>
            <a:ext cx="86910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alibri"/>
              <a:buNone/>
            </a:pPr>
            <a:r>
              <a:rPr b="1" i="1" lang="en-US"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FORMULA </a:t>
            </a:r>
            <a:endParaRPr b="1" i="1" sz="2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the formula for salary analysis is: 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=IFS(Z8&gt;=5,”VERYHIGH”,Z8&gt;=,”HIGH”,Z8&gt;=3 ,”MED”, 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TRUE,”LOW”)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