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ARCHANA 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2213211036033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PRESIDENCY COLLEGE CHENNAI-600005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B7C4D-1153-0887-FD83-831B6C787D74}"/>
              </a:ext>
            </a:extLst>
          </p:cNvPr>
          <p:cNvSpPr txBox="1"/>
          <p:nvPr/>
        </p:nvSpPr>
        <p:spPr>
          <a:xfrm>
            <a:off x="630517" y="1623079"/>
            <a:ext cx="6101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Cleaning &amp; Preprocessing: Standardize formats (e.g., dates, salaries).Handle missing values and outliers to ensure data quality.</a:t>
            </a:r>
            <a:endParaRPr lang="en-IN" dirty="0"/>
          </a:p>
          <a:p>
            <a:r>
              <a:rPr lang="en-US" dirty="0"/>
              <a:t> Exploratory Data Analysis (EDA):Visualize salary distribution across departments, genders, and locations. Identify trends, anomalies, and disparities.</a:t>
            </a:r>
            <a:endParaRPr lang="en-IN" dirty="0"/>
          </a:p>
          <a:p>
            <a:r>
              <a:rPr lang="en-US" dirty="0"/>
              <a:t>Segmentation: Group employees based on factors like department, role, and experience to understand salary patterns. </a:t>
            </a:r>
            <a:endParaRPr lang="en-IN" dirty="0"/>
          </a:p>
          <a:p>
            <a:r>
              <a:rPr lang="en-US" dirty="0"/>
              <a:t>Predictive Modeling: Use regression models to predict fair salary ranges based on factors like experience, role, and market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5DBA96-45C0-6BD0-C121-AE3F761A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92" y="1857375"/>
            <a:ext cx="7686676" cy="35978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FEE5B-9FB6-CFED-E615-3314104C2B22}"/>
              </a:ext>
            </a:extLst>
          </p:cNvPr>
          <p:cNvSpPr txBox="1"/>
          <p:nvPr/>
        </p:nvSpPr>
        <p:spPr>
          <a:xfrm>
            <a:off x="755332" y="1662618"/>
            <a:ext cx="7241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IN" dirty="0"/>
              <a:t>performance </a:t>
            </a:r>
            <a:r>
              <a:rPr lang="en-US" dirty="0"/>
              <a:t>analysis has highlighted key disparities and provided actionable insights for creating a more equitable and competitive compensation structure. By implementing the recommended adjustments, the company can enhance employee satisfaction, improve retention, and align salaries with industry standards, ultimately supporting sustainable growth and a fair workplace.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9E417-1430-27A3-2E33-E975E9E19620}"/>
              </a:ext>
            </a:extLst>
          </p:cNvPr>
          <p:cNvSpPr txBox="1"/>
          <p:nvPr/>
        </p:nvSpPr>
        <p:spPr>
          <a:xfrm>
            <a:off x="834072" y="1857375"/>
            <a:ext cx="6552846" cy="174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organization is experiencing high employee attrition and varying job satisfaction levels, impacting overall performance. There’s a need to analyze key factors such as job role, work-life balance, and leadership opportunities to understand their influence on retention and performance. The goal is to develop strategies to enhance employee satisfaction and reduce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1201791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EEF45-539A-4B53-6905-95BDEE33980A}"/>
              </a:ext>
            </a:extLst>
          </p:cNvPr>
          <p:cNvSpPr txBox="1"/>
          <p:nvPr/>
        </p:nvSpPr>
        <p:spPr>
          <a:xfrm>
            <a:off x="1229846" y="2523915"/>
            <a:ext cx="5272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Analyze employee data to identify key factors affecting attrition, job satisfaction, and performance. The insights will help develop strategies to boost retention, enhance satisfaction, and improve overall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2136D-C012-9C2C-5A85-F5ED062D79E2}"/>
              </a:ext>
            </a:extLst>
          </p:cNvPr>
          <p:cNvSpPr txBox="1"/>
          <p:nvPr/>
        </p:nvSpPr>
        <p:spPr>
          <a:xfrm>
            <a:off x="634813" y="2167919"/>
            <a:ext cx="71329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HR Team: To develop targeted retention and employee engagement strategies. </a:t>
            </a:r>
            <a:endParaRPr lang="en-IN" dirty="0"/>
          </a:p>
          <a:p>
            <a:r>
              <a:rPr lang="en-US" dirty="0"/>
              <a:t>Management: To make informed decisions on improving job satisfaction and performance.</a:t>
            </a:r>
            <a:endParaRPr lang="en-IN" dirty="0"/>
          </a:p>
          <a:p>
            <a:r>
              <a:rPr lang="en-US" dirty="0"/>
              <a:t> Leadership: To identify opportunities for leadership development and succession planning. </a:t>
            </a:r>
            <a:endParaRPr lang="en-IN" dirty="0"/>
          </a:p>
          <a:p>
            <a:r>
              <a:rPr lang="en-US" dirty="0"/>
              <a:t>Data Analysts: To provide ongoing insights and recommendations based on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60602-C8BB-C58C-A1C5-B7D5D6C75087}"/>
              </a:ext>
            </a:extLst>
          </p:cNvPr>
          <p:cNvSpPr txBox="1"/>
          <p:nvPr/>
        </p:nvSpPr>
        <p:spPr>
          <a:xfrm>
            <a:off x="3050988" y="2836306"/>
            <a:ext cx="6101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data-driven analysis to uncover key factors affecting retention, satisfaction, and performance.</a:t>
            </a:r>
            <a:endParaRPr lang="en-IN" dirty="0"/>
          </a:p>
          <a:p>
            <a:endParaRPr lang="en-IN" dirty="0"/>
          </a:p>
          <a:p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b="1" dirty="0"/>
              <a:t>Proposition</a:t>
            </a:r>
            <a:r>
              <a:rPr lang="en-US" dirty="0"/>
              <a:t>: </a:t>
            </a:r>
            <a:endParaRPr lang="en-IN" dirty="0"/>
          </a:p>
          <a:p>
            <a:r>
              <a:rPr lang="en-US" dirty="0"/>
              <a:t>Reduce Turnover </a:t>
            </a:r>
            <a:endParaRPr lang="en-IN" dirty="0"/>
          </a:p>
          <a:p>
            <a:r>
              <a:rPr lang="en-US" dirty="0"/>
              <a:t>Boost Job Satisfaction</a:t>
            </a:r>
            <a:endParaRPr lang="en-IN" dirty="0"/>
          </a:p>
          <a:p>
            <a:r>
              <a:rPr lang="en-US" dirty="0"/>
              <a:t> Enhance Performance </a:t>
            </a:r>
            <a:endParaRPr lang="en-IN" dirty="0"/>
          </a:p>
          <a:p>
            <a:r>
              <a:rPr lang="en-US" dirty="0"/>
              <a:t>Make Data-Driven Decisions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3679F-31DD-1D42-3FA4-E4CD2C1E1EAF}"/>
              </a:ext>
            </a:extLst>
          </p:cNvPr>
          <p:cNvSpPr txBox="1"/>
          <p:nvPr/>
        </p:nvSpPr>
        <p:spPr>
          <a:xfrm>
            <a:off x="755332" y="1948904"/>
            <a:ext cx="54505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Demographics: Age, Gender, and Employee ID.</a:t>
            </a:r>
            <a:endParaRPr lang="en-IN" dirty="0"/>
          </a:p>
          <a:p>
            <a:r>
              <a:rPr lang="en-US" dirty="0"/>
              <a:t>Job Details: Job Role, Years at Company, Monthly Income, Job Level. </a:t>
            </a:r>
            <a:endParaRPr lang="en-IN" dirty="0"/>
          </a:p>
          <a:p>
            <a:r>
              <a:rPr lang="en-US" dirty="0"/>
              <a:t>Work Conditions: Work-Life Balance, Remote Work, Company Size.</a:t>
            </a:r>
            <a:endParaRPr lang="en-IN" dirty="0"/>
          </a:p>
          <a:p>
            <a:r>
              <a:rPr lang="en-US" dirty="0"/>
              <a:t> Performance Metrics: Job Satisfaction, Performance Rating, Promotions. </a:t>
            </a:r>
            <a:endParaRPr lang="en-IN" dirty="0"/>
          </a:p>
          <a:p>
            <a:r>
              <a:rPr lang="en-US" dirty="0"/>
              <a:t>Attrition: Indicators of whether the employee stayed or left the company.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8662" y="294703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61466" y="1465023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Targeting: Pinpoint exact factors driving attrition and low performance. 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Insights: Turn data into clear, actionable strategies that make an immediate impact. 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Tailored Interventions: Develop customized solutions that directly address unique organizational challenges. Predictive Power: Use data trends to anticipate future challenges and proactively improve employee experience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ishwaryaishwarya172@gmail.com</cp:lastModifiedBy>
  <cp:revision>14</cp:revision>
  <dcterms:created xsi:type="dcterms:W3CDTF">2024-03-29T15:07:22Z</dcterms:created>
  <dcterms:modified xsi:type="dcterms:W3CDTF">2024-08-30T14:47:22Z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