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048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1910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72965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7655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2513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705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8886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142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6262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824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2162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4231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2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776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3041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803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5421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7675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3833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1738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0234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9628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1694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81613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856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4469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8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image" Target="../media/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image" Target="../media/12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 ARCHANA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210153/asunm136322ca02/272192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APPLICATION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VALLIAMMAL COLLEGE FOR WO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9998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8937626" cy="37261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</a:t>
            </a: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set: employee dataset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Feature selection: salary base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Data cleaning: missing value , irrelevant 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sorting and filter, gender , employee ID 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and salary.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Chart: Bar diagram.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891910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1612563"/>
            <a:ext cx="12192000" cy="36328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0410491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3323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049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853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attrition analysis using excel dashboard</a:t>
            </a:r>
            <a:endParaRPr lang="en-US" altLang="zh-CN" sz="4400" b="1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028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10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304800" y="532652"/>
            <a:ext cx="9048750" cy="16738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</a:t>
            </a: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Salary base among the employee from the different sectors are used the excel techniques for the performance analysis.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387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838200" y="2217064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record in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company.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7764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1612563"/>
            <a:ext cx="11430001" cy="340581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520469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3826" y="152400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33400" y="788568"/>
            <a:ext cx="9763125" cy="272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Sorting-The alphabetic order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Filtering-Remove missing value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Formula-Excel formulas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Graph-Bar diagram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982530" y="2451940"/>
            <a:ext cx="12599" cy="125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0109695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846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Employee record: salary record of employee in the company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Employee ID      : 1,2,3,4,5,6,7,8,9,10,11,12,13,14,15.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Salary                 : higher and lower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249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5257800"/>
            <a:ext cx="2466975" cy="154304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5922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</a:t>
            </a:r>
            <a:r>
              <a:rPr lang="en-US" altLang="zh-CN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wow factor consists the salary records of </a:t>
            </a:r>
            <a:br>
              <a:rPr lang="zh-CN" altLang="en-US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employee working in the company. I used the</a:t>
            </a:r>
            <a:br>
              <a:rPr lang="zh-CN" altLang="en-US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bar diagram.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aphicFrame>
        <p:nvGraphicFramePr>
          <p:cNvPr id="161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0957" y="1474470"/>
          <a:ext cx="87683" cy="350729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87668"/>
              </a:tblGrid>
              <a:tr h="34966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6155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00021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2718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12473" y="1584784"/>
            <a:ext cx="5505450" cy="34480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1154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304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2024-08-30T13:37:12Z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