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3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59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3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8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7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1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2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6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F75F88-E0D7-4B63-8CDE-77722C2FC7A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E48-6C6F-4BCC-B27F-739252C14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8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82FC44-0AF9-0D80-CEFC-7EEDA9AB13E5}"/>
              </a:ext>
            </a:extLst>
          </p:cNvPr>
          <p:cNvSpPr/>
          <p:nvPr/>
        </p:nvSpPr>
        <p:spPr>
          <a:xfrm>
            <a:off x="1297973" y="2757023"/>
            <a:ext cx="102178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Fleet Optimization 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Pitchdeck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74C64-2C4F-4854-F537-95A9AC0D42D8}"/>
              </a:ext>
            </a:extLst>
          </p:cNvPr>
          <p:cNvSpPr/>
          <p:nvPr/>
        </p:nvSpPr>
        <p:spPr>
          <a:xfrm>
            <a:off x="635767" y="4745736"/>
            <a:ext cx="11324586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Eternal Tech Brainstormers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 we, the Women In Data(*sprint) (WID) brainstorm tech for eternity!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91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A04772-EA34-9C7D-5FDE-3A0C1D78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Proposal - RL Agent with SB3 PPO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32F443-F17A-AFD7-E581-00455292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propose building the RL Agent with stable-baselines 3 SB3 ‘s PPO libraries to handle large and continuous action spaces where we want the </a:t>
            </a:r>
            <a:r>
              <a:rPr lang="en-IN" b="1" dirty="0"/>
              <a:t>agent must both explore and exploit </a:t>
            </a:r>
            <a:r>
              <a:rPr lang="en-IN" dirty="0"/>
              <a:t>best to find the most optimal allocation.</a:t>
            </a:r>
          </a:p>
          <a:p>
            <a:r>
              <a:rPr lang="en-IN" dirty="0"/>
              <a:t>Since SB3 PPO also works best with data that demands scheduled retrieval, we picked the model.</a:t>
            </a:r>
          </a:p>
          <a:p>
            <a:r>
              <a:rPr lang="en-IN" dirty="0"/>
              <a:t>If Distributed Training is demanded (outside the scope of the hackathon), we can top this up with </a:t>
            </a:r>
            <a:r>
              <a:rPr lang="en-IN" dirty="0" err="1"/>
              <a:t>rllib</a:t>
            </a:r>
            <a:r>
              <a:rPr lang="en-IN" dirty="0"/>
              <a:t> and can use quantum states in real scenarios with massive datasets that demand computational speedups.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23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47B00-A073-0873-EEF5-7770740947B8}"/>
              </a:ext>
            </a:extLst>
          </p:cNvPr>
          <p:cNvSpPr txBox="1"/>
          <p:nvPr/>
        </p:nvSpPr>
        <p:spPr>
          <a:xfrm>
            <a:off x="733806" y="1622703"/>
            <a:ext cx="82913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we did Today?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Synthesized </a:t>
            </a:r>
            <a:r>
              <a:rPr lang="en-US" b="1" dirty="0"/>
              <a:t>Fleet Dataset</a:t>
            </a:r>
            <a:r>
              <a:rPr lang="en-US" dirty="0"/>
              <a:t>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Vehicle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Pickup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Capacity (max load)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(time at pickup location)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Synthesized </a:t>
            </a:r>
            <a:r>
              <a:rPr lang="en-US" b="1" dirty="0"/>
              <a:t>Demand Dataset</a:t>
            </a:r>
            <a:r>
              <a:rPr lang="en-US" dirty="0"/>
              <a:t>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Pickup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Demand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Demand Size (capacity needed)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Pulled </a:t>
            </a:r>
            <a:r>
              <a:rPr lang="en-US" b="1" dirty="0"/>
              <a:t>Traffic Data</a:t>
            </a:r>
            <a:r>
              <a:rPr lang="en-US" dirty="0"/>
              <a:t> from OpenStreetMap: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ETA, delays, early arrivals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Pulled </a:t>
            </a:r>
            <a:r>
              <a:rPr lang="en-US" b="1" dirty="0"/>
              <a:t>Weather Data</a:t>
            </a:r>
            <a:r>
              <a:rPr lang="en-US" dirty="0"/>
              <a:t> from </a:t>
            </a:r>
            <a:r>
              <a:rPr lang="en-US" dirty="0" err="1"/>
              <a:t>OpenWeather</a:t>
            </a:r>
            <a:r>
              <a:rPr lang="en-US" dirty="0"/>
              <a:t>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Assumed rain = delay in arrival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Constructed </a:t>
            </a:r>
            <a:r>
              <a:rPr lang="en-US" b="1" dirty="0"/>
              <a:t>State Vectors</a:t>
            </a:r>
            <a:r>
              <a:rPr lang="en-US" dirty="0"/>
              <a:t> combining fleet, demand, traffic, weather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 state vectors into RL Model for allocation policy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F262-3822-C5AD-0E58-22F057A3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Because we are Doers</a:t>
            </a:r>
          </a:p>
        </p:txBody>
      </p:sp>
    </p:spTree>
    <p:extLst>
      <p:ext uri="{BB962C8B-B14F-4D97-AF65-F5344CB8AC3E}">
        <p14:creationId xmlns:p14="http://schemas.microsoft.com/office/powerpoint/2010/main" val="20778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F0D66D-234D-A498-A352-F5D885DCF2E0}"/>
              </a:ext>
            </a:extLst>
          </p:cNvPr>
          <p:cNvSpPr txBox="1"/>
          <p:nvPr/>
        </p:nvSpPr>
        <p:spPr>
          <a:xfrm>
            <a:off x="1474470" y="2076331"/>
            <a:ext cx="104218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📥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Traffic Data:</a:t>
            </a:r>
            <a:r>
              <a:rPr lang="en-IN" dirty="0"/>
              <a:t> OpenStreetMap / </a:t>
            </a:r>
            <a:r>
              <a:rPr lang="en-IN" dirty="0" err="1"/>
              <a:t>OSMnx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Weather Data:</a:t>
            </a:r>
            <a:r>
              <a:rPr lang="en-IN" dirty="0"/>
              <a:t> </a:t>
            </a:r>
            <a:r>
              <a:rPr lang="en-IN" dirty="0" err="1"/>
              <a:t>OpenWeather</a:t>
            </a:r>
            <a:r>
              <a:rPr lang="en-IN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Demand Data:</a:t>
            </a:r>
            <a:r>
              <a:rPr lang="en-IN" dirty="0"/>
              <a:t> Simulated dataset (CSV/JSON)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Pickup locations, demand size,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B0BFE-4E2F-922F-866E-EE0918B6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E5793-10CF-ED3D-2A77-5AAC3E21EF96}"/>
              </a:ext>
            </a:extLst>
          </p:cNvPr>
          <p:cNvSpPr txBox="1"/>
          <p:nvPr/>
        </p:nvSpPr>
        <p:spPr>
          <a:xfrm>
            <a:off x="1474470" y="3553659"/>
            <a:ext cx="98549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Preprocessing &amp; State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Fleet → {</a:t>
            </a:r>
            <a:r>
              <a:rPr lang="en-IN" dirty="0" err="1"/>
              <a:t>vehicle_id</a:t>
            </a:r>
            <a:r>
              <a:rPr lang="en-IN" dirty="0"/>
              <a:t>, location, capacity, availability}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Demand → {location, time, </a:t>
            </a:r>
            <a:r>
              <a:rPr lang="en-IN" dirty="0" err="1"/>
              <a:t>demand_size</a:t>
            </a:r>
            <a:r>
              <a:rPr lang="en-IN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State Vector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Fleet capacity &amp;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Demand size &amp;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ETA adjusted with traffic +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Demand cluster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Distance between vehicle &amp; demand</a:t>
            </a:r>
          </a:p>
        </p:txBody>
      </p:sp>
    </p:spTree>
    <p:extLst>
      <p:ext uri="{BB962C8B-B14F-4D97-AF65-F5344CB8AC3E}">
        <p14:creationId xmlns:p14="http://schemas.microsoft.com/office/powerpoint/2010/main" val="6478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3A914B-5DF8-454C-8A1C-C0FCFA15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handle Dynamic Reallocation?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1DAA13-CCD9-58A6-57DF-4EB18F4A4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858000"/>
            <a:ext cx="92568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fleet states (location, availability) [Updating State Vectors]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environment (traffic, weather, demand) [Updates the Experience based on previous Actions taken by the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RL Agent runs allocation policy → outputs vehicle → demand mapping [Map Demand and Fleet based on Policy, the agent updates the next state based on Policy and Previous Experience)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 repeats every few minutes (to periodically Calling the APIs at dynamic intervals)</a:t>
            </a:r>
            <a:r>
              <a:rPr lang="en-US" altLang="en-US" sz="1800" dirty="0">
                <a:latin typeface="Arial" panose="020B0604020202020204" pitchFamily="34" charset="0"/>
              </a:rPr>
              <a:t> – and update demand every time if allocated.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API + Traffic API called at regular intervals for updates</a:t>
            </a:r>
          </a:p>
        </p:txBody>
      </p:sp>
    </p:spTree>
    <p:extLst>
      <p:ext uri="{BB962C8B-B14F-4D97-AF65-F5344CB8AC3E}">
        <p14:creationId xmlns:p14="http://schemas.microsoft.com/office/powerpoint/2010/main" val="105150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D7DD-60E4-AF08-7949-B340A94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 that we peg against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4055-39D2-F655-3721-9AD2E6C4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  <a:p>
            <a:r>
              <a:rPr lang="en-US" dirty="0"/>
              <a:t>Vehicle Utilization (%)</a:t>
            </a:r>
          </a:p>
          <a:p>
            <a:r>
              <a:rPr lang="en-US" dirty="0"/>
              <a:t>Average Customer Wait Time</a:t>
            </a:r>
          </a:p>
          <a:p>
            <a:r>
              <a:rPr lang="en-US" dirty="0"/>
              <a:t>Total Profit = (Completed trips × revenue – costs)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8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AE1-F322-FDCD-D28A-3419A966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5DAB06-9D2F-7E55-C423-E34E3BEAF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3273495"/>
            <a:ext cx="89125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osmnx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API, 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OpenAI’s Gymnasium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Engine: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stable-baselines3 (PPO)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 Loop: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(while loop + API calls)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folium,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quick MVP</a:t>
            </a:r>
          </a:p>
        </p:txBody>
      </p:sp>
    </p:spTree>
    <p:extLst>
      <p:ext uri="{BB962C8B-B14F-4D97-AF65-F5344CB8AC3E}">
        <p14:creationId xmlns:p14="http://schemas.microsoft.com/office/powerpoint/2010/main" val="170587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E722-DF78-BD0C-E234-3D44EC81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&amp;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24574A-20FF-6884-B634-959FA07F2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57997"/>
            <a:ext cx="59458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Maps: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Vehicles → moving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Demands → pickup/drop-off markers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Assignments → arrows connecting vehicles &amp; demands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Visualization Libraries, P5.JS, Tableau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5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E2EE-8B34-5C1D-B760-59D77E1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91" y="2336382"/>
            <a:ext cx="9404723" cy="1400530"/>
          </a:xfrm>
        </p:spPr>
        <p:txBody>
          <a:bodyPr/>
          <a:lstStyle/>
          <a:p>
            <a:r>
              <a:rPr lang="en-IN" dirty="0"/>
              <a:t>Pat on our Team’s Backs and Thank Yous that need telling!</a:t>
            </a:r>
          </a:p>
        </p:txBody>
      </p:sp>
    </p:spTree>
    <p:extLst>
      <p:ext uri="{BB962C8B-B14F-4D97-AF65-F5344CB8AC3E}">
        <p14:creationId xmlns:p14="http://schemas.microsoft.com/office/powerpoint/2010/main" val="25074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540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Our Proposal - RL Agent with SB3 PPO</vt:lpstr>
      <vt:lpstr>Because we are Doers</vt:lpstr>
      <vt:lpstr>The Preprocessing</vt:lpstr>
      <vt:lpstr>How we handle Dynamic Reallocation?</vt:lpstr>
      <vt:lpstr>Evaluation Metrics that we peg against</vt:lpstr>
      <vt:lpstr>Tools and Tech Stack</vt:lpstr>
      <vt:lpstr>Simulation &amp; Visualization</vt:lpstr>
      <vt:lpstr>Pat on our Team’s Backs and Thank Yous that need telling!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Dhivyalakshmy CR</dc:creator>
  <cp:lastModifiedBy>Dhivyalakshmy CR</cp:lastModifiedBy>
  <cp:revision>4</cp:revision>
  <dcterms:created xsi:type="dcterms:W3CDTF">2025-08-28T09:15:32Z</dcterms:created>
  <dcterms:modified xsi:type="dcterms:W3CDTF">2025-08-28T09:58:43Z</dcterms:modified>
</cp:coreProperties>
</file>