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3" r:id="rId5"/>
    <p:sldId id="258" r:id="rId6"/>
    <p:sldId id="260" r:id="rId7"/>
    <p:sldId id="266" r:id="rId8"/>
    <p:sldId id="267" r:id="rId9"/>
    <p:sldId id="261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73585-903C-4177-AD2D-DFA4C2877EC1}" v="65" dt="2025-10-20T18:02:44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tkint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 AI Decision Algorithm for Rock–Paper–Scissors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19903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ARCHANA DV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10/31/2025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B1F08-ACBA-74D4-21C7-1877C96B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231F-4F31-F7C1-0756-E5AB6686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B2E9B-C1CA-3A86-8D9B-E24009B6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22F1A-313A-2BA7-A778-DA35C0DF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654A6A2-C95B-9F73-ED34-650C5E010A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1680" y="1896466"/>
            <a:ext cx="10248639" cy="351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Multiplayer Mode:</a:t>
            </a:r>
            <a:r>
              <a:rPr lang="en-US" sz="2000" dirty="0"/>
              <a:t> Add an option for two users to play against each other locally or online.</a:t>
            </a:r>
          </a:p>
          <a:p>
            <a:r>
              <a:rPr lang="en-US" sz="2000" b="1" dirty="0"/>
              <a:t>Smarter AI:</a:t>
            </a:r>
            <a:r>
              <a:rPr lang="en-US" sz="2000" dirty="0"/>
              <a:t> Improve AI decision-making using predictive algorithms or reinforcement learning.</a:t>
            </a:r>
          </a:p>
          <a:p>
            <a:r>
              <a:rPr lang="en-US" sz="2000" b="1" dirty="0"/>
              <a:t>Difficulty Levels:</a:t>
            </a:r>
            <a:r>
              <a:rPr lang="en-US" sz="2000" dirty="0"/>
              <a:t> Include Easy, Medium, and Hard levels to make the game more engaging.</a:t>
            </a:r>
          </a:p>
          <a:p>
            <a:r>
              <a:rPr lang="en-US" sz="2000" b="1" dirty="0"/>
              <a:t>Voice Commands:</a:t>
            </a:r>
            <a:r>
              <a:rPr lang="en-US" sz="2000" dirty="0"/>
              <a:t> Enable players to make their moves using speech recognition.</a:t>
            </a:r>
          </a:p>
          <a:p>
            <a:r>
              <a:rPr lang="en-US" sz="2000" b="1" dirty="0"/>
              <a:t>Leaderboard System:</a:t>
            </a:r>
            <a:r>
              <a:rPr lang="en-US" sz="2000" dirty="0"/>
              <a:t> Track and display high scores of players over multiple sessions.</a:t>
            </a:r>
          </a:p>
          <a:p>
            <a:r>
              <a:rPr lang="en-US" sz="2000" b="1" dirty="0"/>
              <a:t>Animated Interface:</a:t>
            </a:r>
            <a:r>
              <a:rPr lang="en-US" sz="2000" dirty="0"/>
              <a:t> Add smooth transitions, emojis, and effects for better visual appeal.</a:t>
            </a:r>
          </a:p>
          <a:p>
            <a:r>
              <a:rPr lang="en-US" sz="2000" b="1" dirty="0"/>
              <a:t>Sound Effects:</a:t>
            </a:r>
            <a:r>
              <a:rPr lang="en-US" sz="2000" dirty="0"/>
              <a:t> Introduce victory, tie, and move sounds for an immersive experience.</a:t>
            </a:r>
          </a:p>
          <a:p>
            <a:r>
              <a:rPr lang="en-US" sz="2000" b="1" dirty="0"/>
              <a:t>Statistics Feature:</a:t>
            </a:r>
            <a:r>
              <a:rPr lang="en-US" sz="2000" dirty="0"/>
              <a:t> Show player performance graphs and win rates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87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References</a:t>
            </a:r>
          </a:p>
          <a:p>
            <a:r>
              <a:rPr lang="en-IN" sz="2400" b="1" dirty="0"/>
              <a:t> </a:t>
            </a:r>
            <a:r>
              <a:rPr lang="en-IN" sz="2400" dirty="0"/>
              <a:t>Russell, S., &amp; Norvig, P. (2020). </a:t>
            </a:r>
            <a:r>
              <a:rPr lang="en-IN" sz="2400" i="1" dirty="0"/>
              <a:t>Artificial Intelligence: A Modern Approach (4th Edition).</a:t>
            </a:r>
            <a:r>
              <a:rPr lang="en-IN" sz="2400" dirty="0"/>
              <a:t> Pearson Education.</a:t>
            </a:r>
          </a:p>
          <a:p>
            <a:r>
              <a:rPr lang="en-IN" sz="2400" dirty="0" err="1"/>
              <a:t>GeeksforGeeks</a:t>
            </a:r>
            <a:r>
              <a:rPr lang="en-IN" sz="2400" dirty="0"/>
              <a:t> – </a:t>
            </a:r>
            <a:r>
              <a:rPr lang="en-IN" sz="2400" i="1" dirty="0"/>
              <a:t>Rock Paper Scissors AI using Python.</a:t>
            </a:r>
            <a:r>
              <a:rPr lang="en-IN" sz="2400" dirty="0"/>
              <a:t> Available at: </a:t>
            </a:r>
            <a:r>
              <a:rPr lang="en-IN" sz="2400" dirty="0">
                <a:hlinkClick r:id="rId2"/>
              </a:rPr>
              <a:t>https://www.geeksforgeeks.org/</a:t>
            </a:r>
            <a:endParaRPr lang="en-IN" sz="2400" dirty="0"/>
          </a:p>
          <a:p>
            <a:r>
              <a:rPr lang="en-IN" sz="2400" dirty="0"/>
              <a:t>W3Schools – </a:t>
            </a:r>
            <a:r>
              <a:rPr lang="en-IN" sz="2400" i="1" dirty="0"/>
              <a:t>Python Random Module Tutorial.</a:t>
            </a:r>
            <a:r>
              <a:rPr lang="en-IN" sz="2400" dirty="0"/>
              <a:t> Available at: https://www.w3schools.com/python/module_random.asp</a:t>
            </a:r>
          </a:p>
          <a:p>
            <a:r>
              <a:rPr lang="en-IN" sz="2400" dirty="0"/>
              <a:t>Towards Data Science – </a:t>
            </a:r>
            <a:r>
              <a:rPr lang="en-IN" sz="2400" i="1" dirty="0"/>
              <a:t>Building Simple AI Games with Python.</a:t>
            </a:r>
            <a:r>
              <a:rPr lang="en-IN" sz="2400" dirty="0"/>
              <a:t> Available at: </a:t>
            </a:r>
            <a:r>
              <a:rPr lang="en-IN" sz="2400" dirty="0">
                <a:hlinkClick r:id="rId3"/>
              </a:rPr>
              <a:t>https://towardsdatascience.com/</a:t>
            </a:r>
            <a:endParaRPr lang="en-IN" sz="2400" dirty="0"/>
          </a:p>
          <a:p>
            <a:r>
              <a:rPr lang="en-IN" sz="2400" dirty="0"/>
              <a:t>Python Official Documentation – </a:t>
            </a:r>
            <a:r>
              <a:rPr lang="en-IN" sz="2400" i="1" dirty="0" err="1"/>
              <a:t>Tkinter</a:t>
            </a:r>
            <a:r>
              <a:rPr lang="en-IN" sz="2400" i="1" dirty="0"/>
              <a:t> GUI Programming.</a:t>
            </a:r>
            <a:r>
              <a:rPr lang="en-IN" sz="2400" dirty="0"/>
              <a:t> Available at: </a:t>
            </a:r>
            <a:r>
              <a:rPr lang="en-IN" sz="2400" dirty="0">
                <a:hlinkClick r:id="rId4"/>
              </a:rPr>
              <a:t>https://docs.python.org/3/library/tkinter.html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Artificial Intelligence (AI) enables systems to exhibit intelligent behavior by analyzing patterns, making decisions, and adapting to various scenarios.</a:t>
            </a:r>
            <a:br>
              <a:rPr lang="en-US" sz="2400" dirty="0"/>
            </a:br>
            <a:r>
              <a:rPr lang="en-US" sz="2400" dirty="0"/>
              <a:t>This project focuses on developing a </a:t>
            </a:r>
            <a:r>
              <a:rPr lang="en-US" sz="2400" b="1" dirty="0"/>
              <a:t>Randomized AI Decision Algorithm for Rock-Paper-Scissors</a:t>
            </a:r>
            <a:r>
              <a:rPr lang="en-US" sz="2400" dirty="0"/>
              <a:t> using Python and </a:t>
            </a:r>
            <a:r>
              <a:rPr lang="en-US" sz="2400" dirty="0" err="1"/>
              <a:t>Tkinter</a:t>
            </a:r>
            <a:r>
              <a:rPr lang="en-US" sz="2400" dirty="0"/>
              <a:t>, where the AI uses a combination of randomness and simple strategic logic to compete against a human player.</a:t>
            </a:r>
            <a:br>
              <a:rPr lang="en-US" sz="2400" dirty="0"/>
            </a:br>
            <a:r>
              <a:rPr lang="en-US" sz="2400" dirty="0"/>
              <a:t>The system integrates probability-based decision-making and adaptive responses to ensure that the AI’s moves remain unpredictable while maintaining a fair challenge.</a:t>
            </a:r>
            <a:br>
              <a:rPr lang="en-US" sz="2400" dirty="0"/>
            </a:br>
            <a:r>
              <a:rPr lang="en-US" sz="2400" dirty="0"/>
              <a:t>Unlike purely rule-based or learning-based models, the AI here employs </a:t>
            </a:r>
            <a:r>
              <a:rPr lang="en-US" sz="2400" b="1" dirty="0"/>
              <a:t>pseudo-random logic</a:t>
            </a:r>
            <a:r>
              <a:rPr lang="en-US" sz="2400" dirty="0"/>
              <a:t> and </a:t>
            </a:r>
            <a:r>
              <a:rPr lang="en-US" sz="2400" b="1" dirty="0"/>
              <a:t>pattern observation</a:t>
            </a:r>
            <a:r>
              <a:rPr lang="en-US" sz="2400" dirty="0"/>
              <a:t> to simulate human-like spontaneity and strategic guessing.</a:t>
            </a:r>
            <a:br>
              <a:rPr lang="en-US" sz="2400" dirty="0"/>
            </a:br>
            <a:r>
              <a:rPr lang="en-US" sz="2400" dirty="0"/>
              <a:t>A </a:t>
            </a:r>
            <a:r>
              <a:rPr lang="en-US" sz="2400" b="1" dirty="0"/>
              <a:t>Graphical User Interface (GUI)</a:t>
            </a:r>
            <a:r>
              <a:rPr lang="en-US" sz="2400" dirty="0"/>
              <a:t> built with </a:t>
            </a:r>
            <a:r>
              <a:rPr lang="en-US" sz="2400" dirty="0" err="1"/>
              <a:t>Tkinter</a:t>
            </a:r>
            <a:r>
              <a:rPr lang="en-US" sz="2400" dirty="0"/>
              <a:t> enhances user interaction by providing real-time visual feedback for each round and displaying results dynamically.</a:t>
            </a:r>
            <a:br>
              <a:rPr lang="en-US" sz="2400" dirty="0"/>
            </a:br>
            <a:r>
              <a:rPr lang="en-US" sz="2400" dirty="0"/>
              <a:t>Overall, the system demonstrates how </a:t>
            </a:r>
            <a:r>
              <a:rPr lang="en-US" sz="2400" b="1" dirty="0"/>
              <a:t>randomized algorithms and basic AI decision-making</a:t>
            </a:r>
            <a:r>
              <a:rPr lang="en-US" sz="2400" dirty="0"/>
              <a:t> can be combined to create an interactive, engaging, and intelligent game-playing experience.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55" y="1417639"/>
            <a:ext cx="10693400" cy="540485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sz="2400" dirty="0"/>
              <a:t>Artificial Intelligence (AI) focuses on enabling machines to simulate human reasoning and decision-making. In traditional AI systems, logic-based reasoning and rule-based inference are used to make deterministic decisions. However, in dynamic and unpredictable environments like games, introducing </a:t>
            </a:r>
            <a:r>
              <a:rPr lang="en-US" sz="2400" b="1" dirty="0"/>
              <a:t>randomization</a:t>
            </a:r>
            <a:r>
              <a:rPr lang="en-US" sz="2400" dirty="0"/>
              <a:t> enhances realism and challenge.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Rock-Paper-Scissors</a:t>
            </a:r>
            <a:r>
              <a:rPr lang="en-US" sz="2400" dirty="0"/>
              <a:t> game provides an excellent framework to demonstrate AI decision-making through a </a:t>
            </a:r>
            <a:r>
              <a:rPr lang="en-US" sz="2400" b="1" dirty="0"/>
              <a:t>randomized yet strategic approach</a:t>
            </a:r>
            <a:r>
              <a:rPr lang="en-US" sz="2400" dirty="0"/>
              <a:t>. The AI algorithm in this project uses </a:t>
            </a:r>
            <a:r>
              <a:rPr lang="en-US" sz="2400" b="1" dirty="0"/>
              <a:t>pseudo-random number generation</a:t>
            </a:r>
            <a:r>
              <a:rPr lang="en-US" sz="2400" dirty="0"/>
              <a:t> combined with </a:t>
            </a:r>
            <a:r>
              <a:rPr lang="en-US" sz="2400" b="1" dirty="0"/>
              <a:t>conditional logic</a:t>
            </a:r>
            <a:r>
              <a:rPr lang="en-US" sz="2400" dirty="0"/>
              <a:t> to select moves, ensuring variability and fairness. This technique allows the system to mimic human unpredictability while maintaining logical consistency.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C435A-10F7-BFC5-00EC-58E40C44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2645-36EF-8091-6776-B59E845F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1624-D8B0-39D8-1C6F-BCD4B3C0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0" y="1288048"/>
            <a:ext cx="10337800" cy="5569952"/>
          </a:xfrm>
        </p:spPr>
        <p:txBody>
          <a:bodyPr>
            <a:noAutofit/>
          </a:bodyPr>
          <a:lstStyle/>
          <a:p>
            <a:r>
              <a:rPr lang="en-US" sz="2400" dirty="0"/>
              <a:t>Unlike machine learning models, which rely on data-driven learning, this project employs </a:t>
            </a:r>
            <a:r>
              <a:rPr lang="en-US" sz="2400" b="1" dirty="0"/>
              <a:t>non-learning, probabilistic reasoning</a:t>
            </a:r>
            <a:r>
              <a:rPr lang="en-US" sz="2400" dirty="0"/>
              <a:t>, where decisions are based on </a:t>
            </a:r>
            <a:r>
              <a:rPr lang="en-US" sz="2400" b="1" dirty="0"/>
              <a:t>random selection and adaptive response</a:t>
            </a:r>
            <a:r>
              <a:rPr lang="en-US" sz="2400" dirty="0"/>
              <a:t>. This makes the algorithm </a:t>
            </a:r>
            <a:r>
              <a:rPr lang="en-US" sz="2400" b="1" dirty="0"/>
              <a:t>deterministic in structure but non-deterministic in behavior</a:t>
            </a:r>
            <a:r>
              <a:rPr lang="en-US" sz="2400" dirty="0"/>
              <a:t>, providing both transparency and engagement.</a:t>
            </a:r>
          </a:p>
          <a:p>
            <a:r>
              <a:rPr lang="en-US" sz="2400" dirty="0"/>
              <a:t>A </a:t>
            </a:r>
            <a:r>
              <a:rPr lang="en-US" sz="2400" b="1" dirty="0" err="1"/>
              <a:t>Tkinter</a:t>
            </a:r>
            <a:r>
              <a:rPr lang="en-US" sz="2400" b="1" dirty="0"/>
              <a:t>-based Graphical User Interface (GUI)</a:t>
            </a:r>
            <a:r>
              <a:rPr lang="en-US" sz="2400" dirty="0"/>
              <a:t> serves as the interaction medium between the user and the AI. It visually displays the moves, results, and scores, creating an interactive and enjoyable gameplay experience.</a:t>
            </a:r>
          </a:p>
          <a:p>
            <a:r>
              <a:rPr lang="en-US" sz="2400" dirty="0"/>
              <a:t>Overall, the theoretical foundation lies in combining </a:t>
            </a:r>
            <a:r>
              <a:rPr lang="en-US" sz="2400" b="1" dirty="0"/>
              <a:t>AI decision logic</a:t>
            </a:r>
            <a:r>
              <a:rPr lang="en-US" sz="2400" dirty="0"/>
              <a:t>, </a:t>
            </a:r>
            <a:r>
              <a:rPr lang="en-US" sz="2400" b="1" dirty="0"/>
              <a:t>probability theory</a:t>
            </a:r>
            <a:r>
              <a:rPr lang="en-US" sz="2400" dirty="0"/>
              <a:t>, and </a:t>
            </a:r>
            <a:r>
              <a:rPr lang="en-US" sz="2400" b="1" dirty="0"/>
              <a:t>randomization techniques</a:t>
            </a:r>
            <a:r>
              <a:rPr lang="en-US" sz="2400" dirty="0"/>
              <a:t> to create an intelligent, fair, and user-friendly Rock-Paper-Scissors game.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0121-F38D-D79C-3D65-B6D35C0C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E3686-D39B-BA2A-7691-6B642EA9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19262"/>
              </p:ext>
            </p:extLst>
          </p:nvPr>
        </p:nvGraphicFramePr>
        <p:xfrm>
          <a:off x="1854200" y="2205222"/>
          <a:ext cx="81280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https://github.com/Archana200612/ROCK-PAPER-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pic>
        <p:nvPicPr>
          <p:cNvPr id="14" name="Content Placeholder 13" descr="A screenshot of a video game">
            <a:extLst>
              <a:ext uri="{FF2B5EF4-FFF2-40B4-BE49-F238E27FC236}">
                <a16:creationId xmlns:a16="http://schemas.microsoft.com/office/drawing/2014/main" id="{48A46A0A-CB8A-B0AF-EE4E-0DD2526BB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6813" y="1278194"/>
            <a:ext cx="3546986" cy="507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161570-CA22-B976-59E5-90FE0B614B21}"/>
              </a:ext>
            </a:extLst>
          </p:cNvPr>
          <p:cNvSpPr txBox="1"/>
          <p:nvPr/>
        </p:nvSpPr>
        <p:spPr>
          <a:xfrm>
            <a:off x="727586" y="2406229"/>
            <a:ext cx="61549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The output shows the Rock-Paper-Scissors game interface where the user plays against the AI. The scoreboard displays both scores, and the chosen moves are shown after each round. In this example, the user selected </a:t>
            </a:r>
            <a:r>
              <a:rPr lang="en-US" sz="2000" i="1" dirty="0"/>
              <a:t>Scissors</a:t>
            </a:r>
            <a:r>
              <a:rPr lang="en-US" sz="2000" dirty="0"/>
              <a:t> while the AI chose </a:t>
            </a:r>
            <a:r>
              <a:rPr lang="en-US" sz="2000" i="1" dirty="0"/>
              <a:t>Rock</a:t>
            </a:r>
            <a:r>
              <a:rPr lang="en-US" sz="2000" dirty="0"/>
              <a:t>, resulting in </a:t>
            </a:r>
            <a:r>
              <a:rPr lang="en-US" sz="2000" b="1" dirty="0"/>
              <a:t>AI Wins</a:t>
            </a:r>
            <a:r>
              <a:rPr lang="en-US" sz="2000" dirty="0"/>
              <a:t>. The buttons allow the user to select moves, restart the game, or exit. The GUI provides an interactive and user-friendly gaming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pic>
        <p:nvPicPr>
          <p:cNvPr id="9" name="Content Placeholder 8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55F50794-143B-750C-20E1-03C3DC98A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1553"/>
            <a:ext cx="3500283" cy="499479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A031D8-31C8-8822-3C52-94DD679A0CD2}"/>
              </a:ext>
            </a:extLst>
          </p:cNvPr>
          <p:cNvSpPr txBox="1"/>
          <p:nvPr/>
        </p:nvSpPr>
        <p:spPr>
          <a:xfrm>
            <a:off x="5110315" y="2151727"/>
            <a:ext cx="61549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The output shows the Rock-Paper-Scissors game screen where both the user and the AI selected </a:t>
            </a:r>
            <a:r>
              <a:rPr lang="en-US" sz="2000" b="1" dirty="0"/>
              <a:t>Paper</a:t>
            </a:r>
            <a:r>
              <a:rPr lang="en-US" sz="2000" dirty="0"/>
              <a:t>. Since both choices are the same, the result is displayed as </a:t>
            </a:r>
            <a:r>
              <a:rPr lang="en-US" sz="2000" b="1" dirty="0"/>
              <a:t>“It’s a Tie.”</a:t>
            </a:r>
            <a:r>
              <a:rPr lang="en-US" sz="2000" dirty="0"/>
              <a:t> The scoreboard indicates the current scores — the user has </a:t>
            </a:r>
            <a:r>
              <a:rPr lang="en-US" sz="2000" b="1" dirty="0"/>
              <a:t>1 point</a:t>
            </a:r>
            <a:r>
              <a:rPr lang="en-US" sz="2000" dirty="0"/>
              <a:t>, and the AI has </a:t>
            </a:r>
            <a:r>
              <a:rPr lang="en-US" sz="2000" b="1" dirty="0"/>
              <a:t>0 points</a:t>
            </a:r>
            <a:r>
              <a:rPr lang="en-US" sz="2000" dirty="0"/>
              <a:t>. The colorful buttons (</a:t>
            </a:r>
            <a:r>
              <a:rPr lang="en-US" sz="2000" b="1" dirty="0"/>
              <a:t>Rock</a:t>
            </a:r>
            <a:r>
              <a:rPr lang="en-US" sz="2000" dirty="0"/>
              <a:t>, </a:t>
            </a:r>
            <a:r>
              <a:rPr lang="en-US" sz="2000" b="1" dirty="0"/>
              <a:t>Paper</a:t>
            </a:r>
            <a:r>
              <a:rPr lang="en-US" sz="2000" dirty="0"/>
              <a:t>, </a:t>
            </a:r>
            <a:r>
              <a:rPr lang="en-US" sz="2000" b="1" dirty="0"/>
              <a:t>Scissors</a:t>
            </a:r>
            <a:r>
              <a:rPr lang="en-US" sz="2000" dirty="0"/>
              <a:t>) allow the player to choose moves, while </a:t>
            </a:r>
            <a:r>
              <a:rPr lang="en-US" sz="2000" b="1" dirty="0"/>
              <a:t>Restart</a:t>
            </a:r>
            <a:r>
              <a:rPr lang="en-US" sz="2000" dirty="0"/>
              <a:t>, </a:t>
            </a:r>
            <a:r>
              <a:rPr lang="en-US" sz="2000" b="1" dirty="0"/>
              <a:t>Fullscreen</a:t>
            </a:r>
            <a:r>
              <a:rPr lang="en-US" sz="2000" dirty="0"/>
              <a:t>, and </a:t>
            </a:r>
            <a:r>
              <a:rPr lang="en-US" sz="2000" b="1" dirty="0"/>
              <a:t>Exit</a:t>
            </a:r>
            <a:r>
              <a:rPr lang="en-US" sz="2000" dirty="0"/>
              <a:t> provide easy game control through the </a:t>
            </a:r>
            <a:r>
              <a:rPr lang="en-US" sz="2000" dirty="0" err="1"/>
              <a:t>Tkinter</a:t>
            </a:r>
            <a:r>
              <a:rPr lang="en-US" sz="2000" dirty="0"/>
              <a:t>-based GUI.</a:t>
            </a:r>
          </a:p>
        </p:txBody>
      </p:sp>
    </p:spTree>
    <p:extLst>
      <p:ext uri="{BB962C8B-B14F-4D97-AF65-F5344CB8AC3E}">
        <p14:creationId xmlns:p14="http://schemas.microsoft.com/office/powerpoint/2010/main" val="27019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/>
          </a:p>
        </p:txBody>
      </p:sp>
      <p:pic>
        <p:nvPicPr>
          <p:cNvPr id="12" name="Content Placeholder 11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3EE59E95-7F27-5D66-3E2E-175E28CD2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167" y="1388756"/>
            <a:ext cx="3452089" cy="484960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EE9E3E-9241-04FD-2513-C59656307353}"/>
              </a:ext>
            </a:extLst>
          </p:cNvPr>
          <p:cNvSpPr txBox="1"/>
          <p:nvPr/>
        </p:nvSpPr>
        <p:spPr>
          <a:xfrm>
            <a:off x="916858" y="2252341"/>
            <a:ext cx="61549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The output shows the Rock-Paper-Scissors game where the </a:t>
            </a:r>
            <a:r>
              <a:rPr lang="en-US" sz="2000" b="1" dirty="0"/>
              <a:t>user chose Rock</a:t>
            </a:r>
            <a:r>
              <a:rPr lang="en-US" sz="2000" dirty="0"/>
              <a:t> and the </a:t>
            </a:r>
            <a:r>
              <a:rPr lang="en-US" sz="2000" b="1" dirty="0"/>
              <a:t>AI chose Scissors</a:t>
            </a:r>
            <a:r>
              <a:rPr lang="en-US" sz="2000" dirty="0"/>
              <a:t>. According to the game rules, rock beats scissors, so the message </a:t>
            </a:r>
            <a:r>
              <a:rPr lang="en-US" sz="2000" b="1" dirty="0"/>
              <a:t>“You Win”</a:t>
            </a:r>
            <a:r>
              <a:rPr lang="en-US" sz="2000" dirty="0"/>
              <a:t> is displayed. The scoreboard shows the updated score — </a:t>
            </a:r>
            <a:r>
              <a:rPr lang="en-US" sz="2000" b="1" dirty="0"/>
              <a:t>You: 1 | AI: 0</a:t>
            </a:r>
            <a:r>
              <a:rPr lang="en-US" sz="2000" dirty="0"/>
              <a:t>. The interface includes colorful buttons (</a:t>
            </a:r>
            <a:r>
              <a:rPr lang="en-US" sz="2000" b="1" dirty="0"/>
              <a:t>Rock</a:t>
            </a:r>
            <a:r>
              <a:rPr lang="en-US" sz="2000" dirty="0"/>
              <a:t>, </a:t>
            </a:r>
            <a:r>
              <a:rPr lang="en-US" sz="2000" b="1" dirty="0"/>
              <a:t>Paper</a:t>
            </a:r>
            <a:r>
              <a:rPr lang="en-US" sz="2000" dirty="0"/>
              <a:t>, </a:t>
            </a:r>
            <a:r>
              <a:rPr lang="en-US" sz="2000" b="1" dirty="0"/>
              <a:t>Scissors</a:t>
            </a:r>
            <a:r>
              <a:rPr lang="en-US" sz="2000" dirty="0"/>
              <a:t>) for move selection and additional options like </a:t>
            </a:r>
            <a:r>
              <a:rPr lang="en-US" sz="2000" b="1" dirty="0"/>
              <a:t>Restart</a:t>
            </a:r>
            <a:r>
              <a:rPr lang="en-US" sz="2000" dirty="0"/>
              <a:t>, </a:t>
            </a:r>
            <a:r>
              <a:rPr lang="en-US" sz="2000" b="1" dirty="0"/>
              <a:t>Fullscreen</a:t>
            </a:r>
            <a:r>
              <a:rPr lang="en-US" sz="2000" dirty="0"/>
              <a:t>, and </a:t>
            </a:r>
            <a:r>
              <a:rPr lang="en-US" sz="2000" b="1" dirty="0"/>
              <a:t>Exit</a:t>
            </a:r>
            <a:r>
              <a:rPr lang="en-US" sz="2000" dirty="0"/>
              <a:t> for easy control, providing an interactive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78067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Result</a:t>
            </a:r>
          </a:p>
          <a:p>
            <a:r>
              <a:rPr lang="en-US" sz="2000" dirty="0"/>
              <a:t>The output displays the working of the </a:t>
            </a:r>
            <a:r>
              <a:rPr lang="en-US" sz="2000" b="1" dirty="0"/>
              <a:t>Randomized AI Decision Algorithm for Rock-Paper-Scissors</a:t>
            </a:r>
            <a:r>
              <a:rPr lang="en-US" sz="2000" dirty="0"/>
              <a:t> game, where the AI competes with the user using logical and random decision-making.</a:t>
            </a:r>
            <a:br>
              <a:rPr lang="en-US" sz="2000" dirty="0"/>
            </a:br>
            <a:r>
              <a:rPr lang="en-US" sz="2000" dirty="0"/>
              <a:t>Each round shows results such as </a:t>
            </a:r>
            <a:r>
              <a:rPr lang="en-US" sz="2000" b="1" dirty="0"/>
              <a:t>“You Win,” “AI Wins,”</a:t>
            </a:r>
            <a:r>
              <a:rPr lang="en-US" sz="2000" dirty="0"/>
              <a:t> or </a:t>
            </a:r>
            <a:r>
              <a:rPr lang="en-US" sz="2000" b="1" dirty="0"/>
              <a:t>“It’s a Tie”</a:t>
            </a:r>
            <a:r>
              <a:rPr lang="en-US" sz="2000" dirty="0"/>
              <a:t> based on the moves chosen by both sides.</a:t>
            </a:r>
            <a:br>
              <a:rPr lang="en-US" sz="2000" dirty="0"/>
            </a:br>
            <a:r>
              <a:rPr lang="en-US" sz="2000" dirty="0"/>
              <a:t>The AI’s move is generated through a </a:t>
            </a:r>
            <a:r>
              <a:rPr lang="en-US" sz="2000" b="1" dirty="0"/>
              <a:t>randomized algorithm</a:t>
            </a:r>
            <a:r>
              <a:rPr lang="en-US" sz="2000" dirty="0"/>
              <a:t>, making every game unique and unpredictable.</a:t>
            </a:r>
            <a:br>
              <a:rPr lang="en-US" sz="2000" dirty="0"/>
            </a:br>
            <a:r>
              <a:rPr lang="en-US" sz="2000" dirty="0"/>
              <a:t>The system follows the standard Rock-Paper-Scissors rules to determine the winner after each selection.</a:t>
            </a:r>
            <a:br>
              <a:rPr lang="en-US" sz="2000" dirty="0"/>
            </a:br>
            <a:r>
              <a:rPr lang="en-US" sz="2000" dirty="0"/>
              <a:t>A </a:t>
            </a:r>
            <a:r>
              <a:rPr lang="en-US" sz="2000" b="1" dirty="0" err="1"/>
              <a:t>Tkinter</a:t>
            </a:r>
            <a:r>
              <a:rPr lang="en-US" sz="2000" b="1" dirty="0"/>
              <a:t>-based GUI</a:t>
            </a:r>
            <a:r>
              <a:rPr lang="en-US" sz="2000" dirty="0"/>
              <a:t> provides a colorful and interactive interface for smooth gameplay.</a:t>
            </a:r>
            <a:br>
              <a:rPr lang="en-US" sz="2000" dirty="0"/>
            </a:br>
            <a:r>
              <a:rPr lang="en-US" sz="2000" dirty="0"/>
              <a:t>The scoreboard updates dynamically to reflect the ongoing match status.</a:t>
            </a:r>
            <a:br>
              <a:rPr lang="en-US" sz="2000" dirty="0"/>
            </a:br>
            <a:r>
              <a:rPr lang="en-US" sz="2000" dirty="0"/>
              <a:t>The restart and exit options allow players to easily manage new sessions.</a:t>
            </a:r>
            <a:br>
              <a:rPr lang="en-US" sz="2000" dirty="0"/>
            </a:br>
            <a:r>
              <a:rPr lang="en-US" sz="2000" dirty="0"/>
              <a:t>Overall, the result proves that the AI can make autonomous, fair, and intelligent decisions, creating an engaging gaming experience.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1161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DEPARTMENT OF CSE (ARTIFICIAL INTELLIGENCE AND MACHINE LEARNING) ACADEMIC YEAR 2025 - 2026 SEMESTER III ARTIFICIAL INTELLIGENCE LABORATORY  MINI PROJECT REVIEW  Randomized AI Decision Algorithm for Rock–Paper–Scissors</vt:lpstr>
      <vt:lpstr>PROBLEM STATEMENT</vt:lpstr>
      <vt:lpstr>THEORETICAL BACKGROUND</vt:lpstr>
      <vt:lpstr>THEORETICAL BACKGROUND</vt:lpstr>
      <vt:lpstr>IMPLEMENTATION AND CODE</vt:lpstr>
      <vt:lpstr>OUTPUT AND RESULTS</vt:lpstr>
      <vt:lpstr>OUTPUT AND RESULTS</vt:lpstr>
      <vt:lpstr>OUTPUT AND RESULTS</vt:lpstr>
      <vt:lpstr>OUTPUT AND RESULTS</vt:lpstr>
      <vt:lpstr>OUTPUT AND 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CSE (ARTIFICIAL INTELLIGENCE AND MACHINE LEARNING) ACADEMIC YEAR 2025 - 2026 SEMESTER III ARTIFICIAL INTELLIGENCE LABORATORY  MINI PROJECT REVIEW   PREDICTING WEATHER CONDITIONS USING PROBABILISTIC REASONING</dc:title>
  <dc:creator>SANKAR GANESH K</dc:creator>
  <cp:lastModifiedBy>archana dv</cp:lastModifiedBy>
  <cp:revision>26</cp:revision>
  <dcterms:created xsi:type="dcterms:W3CDTF">2025-10-18T08:57:34Z</dcterms:created>
  <dcterms:modified xsi:type="dcterms:W3CDTF">2025-10-31T03:53:17Z</dcterms:modified>
</cp:coreProperties>
</file>