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8" r:id="rId5"/>
    <p:sldId id="259" r:id="rId6"/>
    <p:sldId id="262" r:id="rId7"/>
    <p:sldId id="261" r:id="rId8"/>
    <p:sldId id="265" r:id="rId9"/>
    <p:sldId id="269" r:id="rId10"/>
    <p:sldId id="270" r:id="rId11"/>
    <p:sldId id="266" r:id="rId12"/>
    <p:sldId id="267" r:id="rId13"/>
    <p:sldId id="268" r:id="rId14"/>
    <p:sldId id="275" r:id="rId15"/>
    <p:sldId id="277" r:id="rId16"/>
    <p:sldId id="276" r:id="rId17"/>
    <p:sldId id="27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0700"/>
            <a:ext cx="9144000" cy="2639060"/>
          </a:xfrm>
        </p:spPr>
        <p:txBody>
          <a:bodyPr/>
          <a:lstStyle/>
          <a:p>
            <a:r>
              <a:rPr lang="en-IN" altLang="en-US" b="1" i="1" dirty="0"/>
              <a:t>PRODUCT MANAGEMENT SYSTEM</a:t>
            </a:r>
            <a:endParaRPr lang="en-IN" alt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altLang="en-US"/>
              <a:t>ARCHANA BATHULA</a:t>
            </a:r>
            <a:endParaRPr lang="en-IN" altLang="en-US"/>
          </a:p>
          <a:p>
            <a:pPr algn="r"/>
            <a:r>
              <a:rPr lang="en-IN" altLang="en-US"/>
              <a:t>2021-6312</a:t>
            </a:r>
            <a:endParaRPr lang="en-IN" altLang="en-US"/>
          </a:p>
          <a:p>
            <a:pPr algn="r"/>
            <a:r>
              <a:rPr lang="en-IN" altLang="en-US"/>
              <a:t>EBEON1121461210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519170" y="11563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Services - View all products</a:t>
            </a:r>
            <a:br>
              <a:rPr lang="en-IN" altLang="en-US"/>
            </a:br>
            <a:endParaRPr lang="en-IN" altLang="en-US"/>
          </a:p>
        </p:txBody>
      </p:sp>
      <p:pic>
        <p:nvPicPr>
          <p:cNvPr id="4" name="Content Placeholder 3" descr="services-vie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1545" y="1825625"/>
            <a:ext cx="10422255" cy="50323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65630" y="852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About Us</a:t>
            </a:r>
            <a:endParaRPr lang="en-IN" altLang="en-US"/>
          </a:p>
        </p:txBody>
      </p:sp>
      <p:pic>
        <p:nvPicPr>
          <p:cNvPr id="4" name="Content Placeholder 3" descr="about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0615" y="1825625"/>
            <a:ext cx="9969500" cy="46653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Contact Us</a:t>
            </a:r>
            <a:endParaRPr lang="en-IN" altLang="en-US"/>
          </a:p>
        </p:txBody>
      </p:sp>
      <p:pic>
        <p:nvPicPr>
          <p:cNvPr id="4" name="Content Placeholder 3" descr="contact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9535" y="1825625"/>
            <a:ext cx="9573260" cy="48983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Database</a:t>
            </a:r>
            <a:endParaRPr lang="en-IN" altLang="en-US"/>
          </a:p>
        </p:txBody>
      </p:sp>
      <p:pic>
        <p:nvPicPr>
          <p:cNvPr id="4" name="Content Placeholder 3" descr="datab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39215"/>
            <a:ext cx="10324465" cy="53841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 The main objective of this project is to manage products for a company or organization, and take care of sales and purchase of products. This project includes various modules and features to add, </a:t>
            </a:r>
            <a:r>
              <a:rPr lang="en-IN" altLang="en-US"/>
              <a:t>update</a:t>
            </a:r>
            <a:r>
              <a:rPr lang="en-US"/>
              <a:t>, view and delete products in the system database.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IN" altLang="en-US"/>
              <a:t> </a:t>
            </a:r>
            <a:r>
              <a:rPr lang="en-US"/>
              <a:t>Good product management can help business owners know when its time to reorder materials and minimise cost at the same time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Future Scope</a:t>
            </a:r>
            <a:endParaRPr lang="en-IN" altLang="en-US"/>
          </a:p>
        </p:txBody>
      </p:sp>
      <p:pic>
        <p:nvPicPr>
          <p:cNvPr id="6" name="Content Placeholder 5" descr="warehouse-managem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5805" y="1907540"/>
            <a:ext cx="10546080" cy="3609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GitHub Link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u="sng">
                <a:solidFill>
                  <a:schemeClr val="accent1"/>
                </a:solidFill>
              </a:rPr>
              <a:t>https://github.com/Archana2303/Full-stack-product-management</a:t>
            </a:r>
            <a:endParaRPr lang="en-US" u="sng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IN" altLang="en-US"/>
          </a:p>
          <a:p>
            <a:pPr marL="0" indent="0" algn="ctr">
              <a:buNone/>
            </a:pPr>
            <a:r>
              <a:rPr lang="en-IN" altLang="en-US"/>
              <a:t>THANK YOU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Overview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b="1"/>
              <a:t>S</a:t>
            </a:r>
            <a:r>
              <a:rPr lang="en-US" b="1"/>
              <a:t>pringboot-backend</a:t>
            </a:r>
            <a:r>
              <a:rPr lang="en-US"/>
              <a:t>: This project is used to develop CRUD RESTFul APIs for a simple </a:t>
            </a:r>
            <a:r>
              <a:rPr lang="en-IN" altLang="en-US"/>
              <a:t>Product</a:t>
            </a:r>
            <a:r>
              <a:rPr lang="en-US"/>
              <a:t> Management System using Spring Boot, JPA, and MySQL as a database.</a:t>
            </a:r>
            <a:endParaRPr lang="en-US"/>
          </a:p>
          <a:p>
            <a:r>
              <a:rPr lang="en-IN" altLang="en-US" b="1"/>
              <a:t>A</a:t>
            </a:r>
            <a:r>
              <a:rPr lang="en-US" b="1"/>
              <a:t>ngular-frontend</a:t>
            </a:r>
            <a:r>
              <a:rPr lang="en-US"/>
              <a:t>: This project is used to develop single page application using Angular as front-end technology. This Angular application consumes CRUD Restful APIs developed and exposed by a springboot-backend project.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265"/>
            <a:ext cx="10515600" cy="1195705"/>
          </a:xfrm>
        </p:spPr>
        <p:txBody>
          <a:bodyPr/>
          <a:p>
            <a:r>
              <a:rPr lang="en-US"/>
              <a:t>Angular Spring boot Full-Stack Architecture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13810" y="1572260"/>
            <a:ext cx="3906520" cy="19380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  <a:p>
            <a:pPr algn="ctr"/>
            <a:r>
              <a:rPr lang="en-IN" altLang="en-US" b="1"/>
              <a:t>Angular Frontend App</a:t>
            </a:r>
            <a:endParaRPr lang="en-IN" altLang="en-US"/>
          </a:p>
          <a:p>
            <a:pPr algn="ctr"/>
            <a:endParaRPr lang="en-IN" altLang="en-US"/>
          </a:p>
          <a:p>
            <a:pPr algn="ctr"/>
            <a:endParaRPr lang="en-IN" altLang="en-US"/>
          </a:p>
          <a:p>
            <a:pPr algn="ctr"/>
            <a:endParaRPr lang="en-IN" altLang="en-US"/>
          </a:p>
          <a:p>
            <a:pPr algn="ctr"/>
            <a:endParaRPr lang="en-IN" altLang="en-US"/>
          </a:p>
          <a:p>
            <a:pPr algn="ctr"/>
            <a:endParaRPr lang="en-IN" altLang="en-US"/>
          </a:p>
          <a:p>
            <a:pPr algn="ctr"/>
            <a:endParaRPr lang="en-I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3804285" y="4343400"/>
            <a:ext cx="4007485" cy="18599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IN" altLang="en-US" b="1">
                <a:solidFill>
                  <a:schemeClr val="tx1"/>
                </a:solidFill>
              </a:rPr>
              <a:t>Spring Boot Backend App</a:t>
            </a:r>
            <a:endParaRPr lang="en-IN" altLang="en-US" b="1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89705" y="2222500"/>
            <a:ext cx="995045" cy="452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 b="1">
                <a:solidFill>
                  <a:schemeClr val="tx1"/>
                </a:solidFill>
              </a:rPr>
              <a:t>Templates</a:t>
            </a:r>
            <a:endParaRPr lang="en-IN" altLang="en-US" sz="14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67630" y="2222500"/>
            <a:ext cx="1198880" cy="452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 b="1">
                <a:solidFill>
                  <a:schemeClr val="tx1"/>
                </a:solidFill>
              </a:rPr>
              <a:t>Components</a:t>
            </a:r>
            <a:endParaRPr lang="en-IN" altLang="en-US" sz="1400" b="1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49390" y="2212340"/>
            <a:ext cx="975360" cy="452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Services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86250" y="2885440"/>
            <a:ext cx="3044190" cy="482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tx1"/>
                </a:solidFill>
              </a:rPr>
              <a:t>HTTP Client</a:t>
            </a:r>
            <a:endParaRPr lang="en-IN" altLang="en-US" b="1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786630" y="3368040"/>
            <a:ext cx="198000" cy="110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6763385" y="3357245"/>
            <a:ext cx="196215" cy="11099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370705" y="4476750"/>
            <a:ext cx="3154045" cy="5226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tx1"/>
                </a:solidFill>
              </a:rPr>
              <a:t>Spring REST Controller</a:t>
            </a:r>
            <a:endParaRPr lang="en-IN" altLang="en-US" b="1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989705" y="5170170"/>
            <a:ext cx="995045" cy="4629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 b="1">
                <a:solidFill>
                  <a:schemeClr val="tx1"/>
                </a:solidFill>
              </a:rPr>
              <a:t>Models</a:t>
            </a:r>
            <a:endParaRPr lang="en-IN" altLang="en-US" sz="1400" b="1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35575" y="5190490"/>
            <a:ext cx="1054100" cy="4425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 b="1">
                <a:solidFill>
                  <a:schemeClr val="tx1"/>
                </a:solidFill>
              </a:rPr>
              <a:t>Services</a:t>
            </a:r>
            <a:endParaRPr lang="en-IN" altLang="en-US" sz="1400" b="1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47155" y="5182870"/>
            <a:ext cx="1179830" cy="440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 b="1">
                <a:solidFill>
                  <a:schemeClr val="tx1"/>
                </a:solidFill>
              </a:rPr>
              <a:t>DAO</a:t>
            </a:r>
            <a:endParaRPr lang="en-IN" altLang="en-US" sz="1400" b="1">
              <a:solidFill>
                <a:schemeClr val="tx1"/>
              </a:solidFill>
            </a:endParaRPr>
          </a:p>
          <a:p>
            <a:pPr algn="ctr"/>
            <a:r>
              <a:rPr lang="en-IN" altLang="en-US" sz="1400" b="1">
                <a:solidFill>
                  <a:schemeClr val="tx1"/>
                </a:solidFill>
              </a:rPr>
              <a:t>(Repositiory)</a:t>
            </a:r>
            <a:endParaRPr lang="en-IN" altLang="en-US" sz="1400" b="1">
              <a:solidFill>
                <a:schemeClr val="tx1"/>
              </a:solidFill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7626985" y="5292725"/>
            <a:ext cx="744855" cy="238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8371840" y="4989830"/>
            <a:ext cx="814705" cy="822960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tx1"/>
                </a:solidFill>
              </a:rPr>
              <a:t>DB</a:t>
            </a:r>
            <a:endParaRPr lang="en-I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630"/>
            <a:ext cx="10515600" cy="1071880"/>
          </a:xfrm>
        </p:spPr>
        <p:txBody>
          <a:bodyPr/>
          <a:p>
            <a:r>
              <a:rPr lang="en-US"/>
              <a:t>Tools and technologies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4745"/>
            <a:ext cx="10515600" cy="535368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b="1"/>
              <a:t>Server-side technologies</a:t>
            </a:r>
            <a:endParaRPr lang="en-US" b="1"/>
          </a:p>
          <a:p>
            <a:r>
              <a:rPr lang="en-US"/>
              <a:t>Spring Boot</a:t>
            </a:r>
            <a:endParaRPr lang="en-US"/>
          </a:p>
          <a:p>
            <a:r>
              <a:rPr lang="en-US"/>
              <a:t>JDK - 1</a:t>
            </a:r>
            <a:r>
              <a:rPr lang="en-IN" altLang="en-US"/>
              <a:t>3.0.2</a:t>
            </a:r>
            <a:endParaRPr lang="en-US"/>
          </a:p>
          <a:p>
            <a:r>
              <a:rPr lang="en-US"/>
              <a:t>Spring Data JPA (Hibernate)</a:t>
            </a:r>
            <a:r>
              <a:rPr lang="en-IN" altLang="en-US"/>
              <a:t> with MySQL</a:t>
            </a:r>
            <a:endParaRPr lang="en-US"/>
          </a:p>
          <a:p>
            <a:pPr>
              <a:buNone/>
            </a:pPr>
            <a:r>
              <a:rPr lang="en-US" b="1"/>
              <a:t>Front end technologies</a:t>
            </a:r>
            <a:endParaRPr lang="en-US" b="1"/>
          </a:p>
          <a:p>
            <a:r>
              <a:rPr lang="en-US"/>
              <a:t>Angular </a:t>
            </a:r>
            <a:endParaRPr lang="en-US"/>
          </a:p>
          <a:p>
            <a:r>
              <a:rPr lang="en-US"/>
              <a:t>Node</a:t>
            </a:r>
            <a:r>
              <a:rPr lang="en-IN" altLang="en-US"/>
              <a:t>Js</a:t>
            </a:r>
            <a:r>
              <a:rPr lang="en-US"/>
              <a:t> and NPM</a:t>
            </a:r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/>
              <a:t>Maven </a:t>
            </a:r>
            <a:endParaRPr lang="en-US"/>
          </a:p>
          <a:p>
            <a:r>
              <a:rPr lang="en-US"/>
              <a:t>IDE - Spring Tool Suite (STS) </a:t>
            </a:r>
            <a:endParaRPr lang="en-US"/>
          </a:p>
          <a:p>
            <a:r>
              <a:rPr lang="en-US"/>
              <a:t>Visual Studio </a:t>
            </a:r>
            <a:r>
              <a:rPr lang="en-IN" altLang="en-US"/>
              <a:t>Code</a:t>
            </a:r>
            <a:endParaRPr lang="en-US"/>
          </a:p>
          <a:p>
            <a:r>
              <a:rPr lang="en-US"/>
              <a:t>Angular CLI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CRUD Operations</a:t>
            </a:r>
            <a:endParaRPr lang="en-IN" altLang="en-US"/>
          </a:p>
        </p:txBody>
      </p:sp>
      <p:pic>
        <p:nvPicPr>
          <p:cNvPr id="4" name="Content Placeholder 3" descr="CRUD-HTTP-660x3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8040" y="1543050"/>
            <a:ext cx="7948930" cy="4572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Home Page</a:t>
            </a:r>
            <a:endParaRPr lang="en-IN" altLang="en-US"/>
          </a:p>
        </p:txBody>
      </p:sp>
      <p:pic>
        <p:nvPicPr>
          <p:cNvPr id="4" name="Content Placeholder 3" descr="Hom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825625"/>
            <a:ext cx="10441940" cy="5032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Services - Add product</a:t>
            </a:r>
            <a:endParaRPr lang="en-IN" altLang="en-US"/>
          </a:p>
        </p:txBody>
      </p:sp>
      <p:pic>
        <p:nvPicPr>
          <p:cNvPr id="4" name="Content Placeholder 3" descr="services-ad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7395" y="1825625"/>
            <a:ext cx="10686415" cy="5033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Services - Update Product</a:t>
            </a:r>
            <a:endParaRPr lang="en-IN" altLang="en-US"/>
          </a:p>
        </p:txBody>
      </p:sp>
      <p:pic>
        <p:nvPicPr>
          <p:cNvPr id="4" name="Content Placeholder 3" descr="updat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8700" y="1825625"/>
            <a:ext cx="10325100" cy="5032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Services - Delete Product</a:t>
            </a:r>
            <a:endParaRPr lang="en-IN" altLang="en-US"/>
          </a:p>
        </p:txBody>
      </p:sp>
      <p:pic>
        <p:nvPicPr>
          <p:cNvPr id="4" name="Content Placeholder 3" descr="delet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91335"/>
            <a:ext cx="10515600" cy="3750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1483</Words>
  <Application>WPS Presentation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PRODUCT MANAGEMENT SYSTEM</vt:lpstr>
      <vt:lpstr>Overview</vt:lpstr>
      <vt:lpstr>Angular Spring boot Full-Stack Architecture</vt:lpstr>
      <vt:lpstr>Tools and technologies used</vt:lpstr>
      <vt:lpstr>CRUD Operations</vt:lpstr>
      <vt:lpstr>Home Page</vt:lpstr>
      <vt:lpstr>Services - Add product</vt:lpstr>
      <vt:lpstr>Services - Update Product</vt:lpstr>
      <vt:lpstr>Services - Delete Product</vt:lpstr>
      <vt:lpstr>Services - View all products </vt:lpstr>
      <vt:lpstr>About Us</vt:lpstr>
      <vt:lpstr>Contact Us</vt:lpstr>
      <vt:lpstr>Database</vt:lpstr>
      <vt:lpstr>Features</vt:lpstr>
      <vt:lpstr>Future Scope</vt:lpstr>
      <vt:lpstr>GitHub Link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MANAGEMENT SYSTEM</dc:title>
  <dc:creator/>
  <cp:lastModifiedBy>91995</cp:lastModifiedBy>
  <cp:revision>4</cp:revision>
  <dcterms:created xsi:type="dcterms:W3CDTF">2022-04-19T14:50:00Z</dcterms:created>
  <dcterms:modified xsi:type="dcterms:W3CDTF">2022-04-20T04:52:53Z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EFE7BFCEB370444591A1843ECCEFCE2E</vt:lpwstr>
  </property>
  <property fmtid="{D5CDD505-2E9C-101B-9397-08002B2CF9AE}" pid="3" name="KSOProductBuildVer">
    <vt:lpwstr>1033-11.2.0.11074</vt:lpwstr>
  </property>
</Properties>
</file>