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Archana.S%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[Archana.S Project Data.xlsx]Chart!PivotTable1</c:name>
    <c:fmtId val="49"/>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5A2-4184-8079-5225FA7646EC}"/>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85A2-4184-8079-5225FA7646EC}"/>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85A2-4184-8079-5225FA7646EC}"/>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85A2-4184-8079-5225FA7646EC}"/>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Archana.S</a:t>
            </a:r>
            <a:endParaRPr lang="en-US" sz="2400" dirty="0"/>
          </a:p>
          <a:p>
            <a:r>
              <a:rPr lang="en-US" sz="2400" dirty="0"/>
              <a:t>REGISTER NO:</a:t>
            </a:r>
            <a:r>
              <a:rPr lang="en-IN" sz="2400" dirty="0"/>
              <a:t> 312220736</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2374118017"/>
              </p:ext>
            </p:extLst>
          </p:nvPr>
        </p:nvGraphicFramePr>
        <p:xfrm>
          <a:off x="788731" y="1671632"/>
          <a:ext cx="6472084" cy="48931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archanasrinivasan2004@gmail.com</cp:lastModifiedBy>
  <cp:revision>18</cp:revision>
  <dcterms:created xsi:type="dcterms:W3CDTF">2024-03-29T15:07:22Z</dcterms:created>
  <dcterms:modified xsi:type="dcterms:W3CDTF">2024-08-31T08:33:28Z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