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chana" initials="A" lastIdx="0" clrIdx="0">
    <p:extLst>
      <p:ext uri="{19B8F6BF-5375-455C-9EA6-DF929625EA0E}">
        <p15:presenceInfo xmlns:p15="http://schemas.microsoft.com/office/powerpoint/2012/main" userId="b73d4985ade2db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552B-BB23-4640-837E-5E939A315CA5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EE18-0832-42B8-B982-ED3155D4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6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552B-BB23-4640-837E-5E939A315CA5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EE18-0832-42B8-B982-ED3155D4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0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552B-BB23-4640-837E-5E939A315CA5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EE18-0832-42B8-B982-ED3155D4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552B-BB23-4640-837E-5E939A315CA5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EE18-0832-42B8-B982-ED3155D4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2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552B-BB23-4640-837E-5E939A315CA5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EE18-0832-42B8-B982-ED3155D4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0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552B-BB23-4640-837E-5E939A315CA5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EE18-0832-42B8-B982-ED3155D4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5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552B-BB23-4640-837E-5E939A315CA5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EE18-0832-42B8-B982-ED3155D4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552B-BB23-4640-837E-5E939A315CA5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EE18-0832-42B8-B982-ED3155D4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4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552B-BB23-4640-837E-5E939A315CA5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EE18-0832-42B8-B982-ED3155D4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552B-BB23-4640-837E-5E939A315CA5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EE18-0832-42B8-B982-ED3155D4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552B-BB23-4640-837E-5E939A315CA5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EE18-0832-42B8-B982-ED3155D4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0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552B-BB23-4640-837E-5E939A315CA5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EE18-0832-42B8-B982-ED3155D4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3" y="1056069"/>
            <a:ext cx="10097037" cy="5370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5763" y="283335"/>
            <a:ext cx="3863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Power BI Dashboard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05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156" y="296215"/>
            <a:ext cx="3348506" cy="1545466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61375"/>
            <a:ext cx="9144000" cy="498412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1" y="167426"/>
            <a:ext cx="10109915" cy="605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</dc:creator>
  <cp:lastModifiedBy>Archana</cp:lastModifiedBy>
  <cp:revision>6</cp:revision>
  <dcterms:created xsi:type="dcterms:W3CDTF">2023-05-26T15:34:49Z</dcterms:created>
  <dcterms:modified xsi:type="dcterms:W3CDTF">2023-05-26T16:15:53Z</dcterms:modified>
</cp:coreProperties>
</file>