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73F2BA-A494-4098-9206-0170B8D78409}" v="1" dt="2025-07-22T13:59:49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7" d="100"/>
          <a:sy n="77" d="100"/>
        </p:scale>
        <p:origin x="902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Ch" userId="cc5fa05c382f99a3" providerId="LiveId" clId="{3473F2BA-A494-4098-9206-0170B8D78409}"/>
    <pc:docChg chg="modSld">
      <pc:chgData name="Archana Ch" userId="cc5fa05c382f99a3" providerId="LiveId" clId="{3473F2BA-A494-4098-9206-0170B8D78409}" dt="2025-07-22T13:59:52.757" v="29" actId="20577"/>
      <pc:docMkLst>
        <pc:docMk/>
      </pc:docMkLst>
      <pc:sldChg chg="modSp mod">
        <pc:chgData name="Archana Ch" userId="cc5fa05c382f99a3" providerId="LiveId" clId="{3473F2BA-A494-4098-9206-0170B8D78409}" dt="2025-07-22T13:59:52.757" v="29" actId="20577"/>
        <pc:sldMkLst>
          <pc:docMk/>
          <pc:sldMk cId="1483293388" sldId="267"/>
        </pc:sldMkLst>
        <pc:spChg chg="mod">
          <ac:chgData name="Archana Ch" userId="cc5fa05c382f99a3" providerId="LiveId" clId="{3473F2BA-A494-4098-9206-0170B8D78409}" dt="2025-07-22T13:59:52.757" v="29" actId="20577"/>
          <ac:spMkLst>
            <pc:docMk/>
            <pc:sldMk cId="1483293388" sldId="267"/>
            <ac:spMk id="3" creationId="{7CCBB1A6-5E28-A232-5CB8-C2977CA3E2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CH.ARCHANA – SEAT (TIRUPATI)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1722" y="793568"/>
            <a:ext cx="116108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5894562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https://github.com/Archana366/Edunet-IBM-Internship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61</TotalTime>
  <Words>517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Archana</dc:creator>
  <cp:lastModifiedBy>Archana Ch</cp:lastModifiedBy>
  <cp:revision>39</cp:revision>
  <dcterms:created xsi:type="dcterms:W3CDTF">2021-05-26T16:50:10Z</dcterms:created>
  <dcterms:modified xsi:type="dcterms:W3CDTF">2025-07-22T14:00:02Z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