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D93168B-7C03-4789-86CC-F9DD4DE3791A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algn="ctr"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ECFCBD2-B35D-485A-B88D-68BC8471462A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6526B6C-946E-4184-865A-034708F70D98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6ABAD57-A4D6-489E-BEC1-928A6B3D0392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 u="sng">
                <a:solidFill>
                  <a:srgbClr val="333333"/>
                </a:solidFill>
                <a:uFillTx/>
                <a:latin typeface="DejaVu Sans"/>
              </a:rPr>
              <a:t>Blog - RestAPI</a:t>
            </a:r>
            <a:endParaRPr b="1" lang="en-US" sz="4000" spc="-1" strike="noStrike" u="sng">
              <a:solidFill>
                <a:srgbClr val="333333"/>
              </a:solidFill>
              <a:uFillTx/>
              <a:latin typeface="DejaVu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Description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Objectives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Scope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Diagrams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Technical and Functional Descriptions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 u="sng">
                <a:solidFill>
                  <a:srgbClr val="666666"/>
                </a:solidFill>
                <a:uFillTx/>
                <a:latin typeface="DejaVu Sans"/>
              </a:rPr>
              <a:t>Description</a:t>
            </a:r>
            <a:endParaRPr b="1" lang="en-US" sz="4000" spc="-1" strike="noStrike" u="sng">
              <a:solidFill>
                <a:srgbClr val="666666"/>
              </a:solidFill>
              <a:uFillTx/>
              <a:latin typeface="DejaVu San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9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This is an 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admin-central blog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, in which the admin has the major authorities.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Admin can 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create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 new posts, categories and 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update and delete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 them also. He also can see and delete his registered readers.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The project is secured with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 Jwt(json web token)  and Spring security,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 which forbids normal people to access the admin panel. A normal person is only given access like reading to blogs and making some filters.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Also the entities of the project are linked through 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foreign key-constraints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 and relationship concepts like 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one to one and many to one 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is also applied in the project.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Further,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 pagination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 feature is also implemented in the show all blog route, 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swagger-documentation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,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 hazelcast-cache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,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 junit-5 test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 for registration route is also there. 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 u="sng">
                <a:solidFill>
                  <a:srgbClr val="333333"/>
                </a:solidFill>
                <a:uFillTx/>
                <a:latin typeface="DejaVu Sans"/>
              </a:rPr>
              <a:t>Objectives</a:t>
            </a:r>
            <a:endParaRPr b="1" lang="en-US" sz="4000" spc="-1" strike="noStrike" u="sng">
              <a:solidFill>
                <a:srgbClr val="333333"/>
              </a:solidFill>
              <a:uFillTx/>
              <a:latin typeface="DejaVu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The objective of the project is to build a platform in which authors can come and open their </a:t>
            </a: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blogging profiles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. On the other hand reader can come and filter on the basis of author and categories and make best use of the available content.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4000" spc="-1" strike="noStrike" u="sng">
                <a:solidFill>
                  <a:srgbClr val="333333"/>
                </a:solidFill>
                <a:uFillTx/>
                <a:latin typeface="DejaVu Sans"/>
              </a:rPr>
              <a:t>Scope</a:t>
            </a:r>
            <a:endParaRPr b="1" lang="en-US" sz="4000" spc="-1" strike="noStrike" u="sng">
              <a:solidFill>
                <a:srgbClr val="333333"/>
              </a:solidFill>
              <a:uFillTx/>
              <a:latin typeface="DejaVu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Let's first discuss the scope of admin. The admin panel consists of three major action buttons, managing post, categories and user. 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Manage Posts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- Inside manage post admin can create new post, update or delete old posts.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Manage Categories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- Inside manage categories, admin can create new category or update/delete old ones.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Manage User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- Admin can't update user profile but he can see the list of registered users and also delete them if he wishes to.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A normal user can on the other hand read posts and filter them based on categories and author.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Read posts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- Read a specific posts or cal view all the posts.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Filter by Category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- Search posts by categories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666666"/>
                </a:solidFill>
                <a:latin typeface="DejaVu Sans"/>
              </a:rPr>
              <a:t>Filter by Author</a:t>
            </a: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- Search posts by author.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096000" y="2808000"/>
            <a:ext cx="6283440" cy="348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Thank-you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LibreOffice/6.4.1.2$Windows_X86_64 LibreOffice_project/4d224e95b98b138af42a64d84056446d09082932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2022-10-02T12:40:38Z</dcterms:created>
  <dc:creator/>
  <dc:description/>
  <dc:language>hi-IN</dc:language>
  <cp:lastModifiedBy/>
  <dcterms:modified xsi:type="dcterms:W3CDTF">2022-10-02T15:00:02Z</dcterms:modified>
  <cp:revision>6</cp:revision>
  <dc:subject/>
  <dc:title>Focus</dc:title>
</cp:coreProperties>
</file>