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67" r:id="rId4"/>
  </p:sldMasterIdLst>
  <p:notesMasterIdLst>
    <p:notesMasterId r:id="rId14"/>
  </p:notesMasterIdLst>
  <p:handoutMasterIdLst>
    <p:handoutMasterId r:id="rId15"/>
  </p:handoutMasterIdLst>
  <p:sldIdLst>
    <p:sldId id="268" r:id="rId5"/>
    <p:sldId id="261" r:id="rId6"/>
    <p:sldId id="270" r:id="rId7"/>
    <p:sldId id="271" r:id="rId8"/>
    <p:sldId id="259" r:id="rId9"/>
    <p:sldId id="272" r:id="rId10"/>
    <p:sldId id="273" r:id="rId11"/>
    <p:sldId id="27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6E4F32-602C-4C6F-A3A6-774D5A7AD723}" v="22" dt="2019-10-09T01:47:16.695"/>
    <p1510:client id="{53EA0085-B5FC-4E3C-AB00-56976FE1A08C}" v="25" dt="2019-10-09T18:42: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35" autoAdjust="0"/>
  </p:normalViewPr>
  <p:slideViewPr>
    <p:cSldViewPr snapToGrid="0" snapToObjects="1">
      <p:cViewPr varScale="1">
        <p:scale>
          <a:sx n="164" d="100"/>
          <a:sy n="164" d="100"/>
        </p:scale>
        <p:origin x="158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100" d="100"/>
          <a:sy n="100" d="100"/>
        </p:scale>
        <p:origin x="2592" y="-84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73E014-A6AA-472C-8E12-1D9B2DEC57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AA60B8-51CB-4CEB-8F1F-B3D7B7F00C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2B26F-7429-404A-9C5E-0E429E02A42E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84C44-A5E4-4BDA-B29B-03462F0688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CB09A-41E4-4E88-82E6-007D826251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AED79-B44F-46F7-9A9D-EC94587FA3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31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A0E3A-0C98-4EA0-AAC9-F2996360A904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AE1FE-786B-4B83-86A4-F53D629261B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9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E1FE-786B-4B83-86A4-F53D629261B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5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E1FE-786B-4B83-86A4-F53D629261B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2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AE1FE-786B-4B83-86A4-F53D629261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50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AE1FE-786B-4B83-86A4-F53D629261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7112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E1FE-786B-4B83-86A4-F53D629261B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40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AE1FE-786B-4B83-86A4-F53D629261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807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AE1FE-786B-4B83-86A4-F53D629261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088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AAE1FE-786B-4B83-86A4-F53D629261B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244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AE1FE-786B-4B83-86A4-F53D629261B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0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7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92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960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375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0453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380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321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3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43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9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28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2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9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06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32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523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zoomgraf.blogspot.com/2012/04/drinktragospngfondo-transparentebrushes.html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zoomgraf.blogspot.com/2012/04/drinktragospngfondo-transparentebrushes.html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mmons.wikimedia.org/wiki/file:martini_glass_icon.svg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jpeg"/><Relationship Id="rId7" Type="http://schemas.openxmlformats.org/officeDocument/2006/relationships/hyperlink" Target="https://www.perl.com/article/deploy-a-static-website-with-aws-s3-and-paw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en.wikipedia.org/wiki/Amazon_Alexa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://commons.wikimedia.org/wiki/file:martini_glass_icon.sv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zoomgraf.blogspot.com/2012/04/drinktragospngfondo-transparentebrushes.html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Machine Learning Barkeep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F05262DB-6398-4AF9-96A3-041CFB112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/>
              <a:t>Using machine learning to create new cocktails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7" name="Picture 46" descr="A picture containing pink, stool, food, glass&#10;&#10;Description automatically generated">
            <a:extLst>
              <a:ext uri="{FF2B5EF4-FFF2-40B4-BE49-F238E27FC236}">
                <a16:creationId xmlns:a16="http://schemas.microsoft.com/office/drawing/2014/main" id="{460ED50E-AB2E-4581-B28A-C8636231E6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24992" y="419132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3" name="Picture 12" descr="light spots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Process and Tools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E547-E1B6-41B3-BAC7-6A74A897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Use over 500 cocktail recipes from the cocktail </a:t>
            </a:r>
            <a:r>
              <a:rPr lang="en-US" dirty="0" err="1"/>
              <a:t>db</a:t>
            </a:r>
            <a:r>
              <a:rPr lang="en-US" dirty="0"/>
              <a:t> on Kaggle.com</a:t>
            </a:r>
          </a:p>
          <a:p>
            <a:pPr lvl="1"/>
            <a:r>
              <a:rPr lang="en-US" dirty="0"/>
              <a:t>Pandas and Excel used to clean data for model</a:t>
            </a:r>
          </a:p>
          <a:p>
            <a:r>
              <a:rPr lang="en-US" dirty="0"/>
              <a:t>Use RNN (Recurrent Neural Network) with LTSM (Long Short Term Model) to “learn” the data and produce new recipes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Colaboratory</a:t>
            </a:r>
            <a:r>
              <a:rPr lang="en-US" dirty="0"/>
              <a:t> notebook on the Google Cloud platform to run python code. This allowed us to process the code using TensorFlow on a GPU for speed.</a:t>
            </a:r>
          </a:p>
          <a:p>
            <a:pPr lvl="1"/>
            <a:r>
              <a:rPr lang="en-US" dirty="0"/>
              <a:t>Utilized </a:t>
            </a:r>
            <a:r>
              <a:rPr lang="en-US" dirty="0" err="1"/>
              <a:t>Textgenrnn</a:t>
            </a:r>
            <a:r>
              <a:rPr lang="en-US" dirty="0"/>
              <a:t> library to help set parameters for the model</a:t>
            </a:r>
          </a:p>
          <a:p>
            <a:r>
              <a:rPr lang="en-US" dirty="0"/>
              <a:t>Once new cocktails are generated, plot before and after data in Tableau</a:t>
            </a:r>
          </a:p>
          <a:p>
            <a:r>
              <a:rPr lang="en-US" dirty="0"/>
              <a:t>Build Alexa Skill to ask for a new cocktail recipe</a:t>
            </a:r>
          </a:p>
          <a:p>
            <a:pPr lvl="1"/>
            <a:r>
              <a:rPr lang="en-US" dirty="0"/>
              <a:t>Used Alexa Skills Developer and AWS Lambda to build the Alexa skill</a:t>
            </a:r>
          </a:p>
          <a:p>
            <a:r>
              <a:rPr lang="en-US" b="1" dirty="0"/>
              <a:t>Party!</a:t>
            </a:r>
          </a:p>
        </p:txBody>
      </p:sp>
      <p:pic>
        <p:nvPicPr>
          <p:cNvPr id="48" name="Picture 47" descr="A picture containing pink, stool, food, glass&#10;&#10;Description automatically generated">
            <a:extLst>
              <a:ext uri="{FF2B5EF4-FFF2-40B4-BE49-F238E27FC236}">
                <a16:creationId xmlns:a16="http://schemas.microsoft.com/office/drawing/2014/main" id="{12DEEA5D-B472-413D-B84C-6F991E6AB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072800" y="4716624"/>
            <a:ext cx="2226020" cy="222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5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 descr="light spots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RNN and LTSM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E547-E1B6-41B3-BAC7-6A74A8970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able to use RNN and LTSM a huge check of text and ask it to model the probability distribution of the next item in the sequence</a:t>
            </a:r>
          </a:p>
          <a:p>
            <a:r>
              <a:rPr lang="en-US" dirty="0"/>
              <a:t>It tries to emulate the way humans learn.</a:t>
            </a:r>
          </a:p>
          <a:p>
            <a:pPr lvl="1"/>
            <a:r>
              <a:rPr lang="en-US" dirty="0"/>
              <a:t>We don’t read one word and forget it. It can keep previous information to simulate learning context. IT is a network with loops in them that allows previous information to persist.</a:t>
            </a:r>
          </a:p>
          <a:p>
            <a:r>
              <a:rPr lang="en-US" dirty="0"/>
              <a:t>LTSM is a special kind of RNN that is capable of learning long term dependencies.</a:t>
            </a:r>
          </a:p>
          <a:p>
            <a:pPr lvl="1"/>
            <a:r>
              <a:rPr lang="en-US" dirty="0"/>
              <a:t>Consists of memory containing cell, input gate, and output gate</a:t>
            </a:r>
          </a:p>
          <a:p>
            <a:pPr lvl="1"/>
            <a:r>
              <a:rPr lang="en-US" dirty="0"/>
              <a:t>Input gate tries to learn the weights of the connections in the data. Keeps the relevant data as memory and drops the non-important.</a:t>
            </a:r>
          </a:p>
          <a:p>
            <a:endParaRPr lang="en-US" dirty="0"/>
          </a:p>
        </p:txBody>
      </p:sp>
      <p:pic>
        <p:nvPicPr>
          <p:cNvPr id="34" name="Picture 33" descr="A picture containing clock&#10;&#10;Description automatically generated">
            <a:extLst>
              <a:ext uri="{FF2B5EF4-FFF2-40B4-BE49-F238E27FC236}">
                <a16:creationId xmlns:a16="http://schemas.microsoft.com/office/drawing/2014/main" id="{4039E787-EC99-43EE-BA7F-234329945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328080" y="306333"/>
            <a:ext cx="884365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67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 descr="light spots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 err="1"/>
              <a:t>Colaboratory</a:t>
            </a:r>
            <a:r>
              <a:rPr lang="en-US" dirty="0"/>
              <a:t> Notebook and Code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200D26-1228-4774-8218-52A77B8B4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37399" y="1757977"/>
            <a:ext cx="10530993" cy="401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08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and After Main Alcohol Makeup</a:t>
            </a:r>
          </a:p>
        </p:txBody>
      </p:sp>
      <p:graphicFrame>
        <p:nvGraphicFramePr>
          <p:cNvPr id="6" name="Content Placeholder 5" descr="chart graphic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166618"/>
              </p:ext>
            </p:extLst>
          </p:nvPr>
        </p:nvGraphicFramePr>
        <p:xfrm>
          <a:off x="3244931" y="1672683"/>
          <a:ext cx="7599960" cy="4784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7026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C66-D6D7-4A72-9928-967AEA40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Before and After Glass Makeup</a:t>
            </a:r>
          </a:p>
        </p:txBody>
      </p:sp>
      <p:graphicFrame>
        <p:nvGraphicFramePr>
          <p:cNvPr id="6" name="Content Placeholder 5" descr="chart graphic">
            <a:extLst>
              <a:ext uri="{FF2B5EF4-FFF2-40B4-BE49-F238E27FC236}">
                <a16:creationId xmlns:a16="http://schemas.microsoft.com/office/drawing/2014/main" id="{4F8339CB-596F-46C7-A612-EA1CB5750E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44931" y="1672683"/>
          <a:ext cx="7599960" cy="4784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7781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 descr="light spots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Alexa Skills App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" name="Content Placeholder 6" descr="A picture containing room, drawing&#10;&#10;Description automatically generated">
            <a:extLst>
              <a:ext uri="{FF2B5EF4-FFF2-40B4-BE49-F238E27FC236}">
                <a16:creationId xmlns:a16="http://schemas.microsoft.com/office/drawing/2014/main" id="{420C46D3-659E-4B4F-A082-BB2218AC3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12008" y="2575043"/>
            <a:ext cx="2253763" cy="2253763"/>
          </a:xfr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FBA4C8-214C-4178-931A-746B7ED40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798615" y="2529100"/>
            <a:ext cx="5003303" cy="2204951"/>
          </a:xfrm>
          <a:prstGeom prst="rect">
            <a:avLst/>
          </a:prstGeom>
        </p:spPr>
      </p:pic>
      <p:pic>
        <p:nvPicPr>
          <p:cNvPr id="14" name="Picture 13" descr="A picture containing clock&#10;&#10;Description automatically generated">
            <a:extLst>
              <a:ext uri="{FF2B5EF4-FFF2-40B4-BE49-F238E27FC236}">
                <a16:creationId xmlns:a16="http://schemas.microsoft.com/office/drawing/2014/main" id="{3C042FB0-6B7A-455F-A8C4-F7C27EA564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365402" y="228600"/>
            <a:ext cx="884365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4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9D17E3F-9160-4D16-8F1D-F8FE94E2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3" name="Picture 12" descr="light spots">
            <a:extLst>
              <a:ext uri="{FF2B5EF4-FFF2-40B4-BE49-F238E27FC236}">
                <a16:creationId xmlns:a16="http://schemas.microsoft.com/office/drawing/2014/main" id="{91359E98-53EA-154C-9838-95AAA23C9E6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F6D5E8-15CF-4755-910B-1B5A1E77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Future State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DBB853-C277-42C7-80D0-110A8842E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D2CA353-4AC3-432A-8704-A618563EEC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1685CFF-C2D8-4119-9CDA-504914853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119C20C9-05B5-4384-9F4E-B4B8FA299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F78ACAA7-E69F-43D4-919F-59DCA6482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96704AC3-E553-4428-AD42-796DD344A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3144CE2D-2D9E-4E16-92AA-F685E4549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CD4C0C99-C139-4838-92A2-2C05514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6D356AA9-ECE0-4E40-A277-44AC6EF76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5A9C3CFE-942C-43DB-9652-8B264755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F3DDB2C0-7B2C-4BA5-8ECA-46327467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CCB346B3-FD72-422B-9688-F54E77399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A5E738B1-537A-48F5-B99B-72BF4EA8B0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CAAAF8-C872-447C-BCD0-F5CD3016C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3CD192F9-4898-4362-B1A2-3DDAA5461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25658BAB-0A60-4CAE-B735-5297A284A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B176DB7C-2C45-4E08-956B-5D2E339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671B014E-7E67-4978-A9AB-7C6E2F99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193156F8-3B15-4064-8C4B-F21ED4F37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96B721A4-876F-43D1-B231-585A55B38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3D9AB238-BB7F-4D15-83B0-BD6CA92CC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85F91E03-6B79-4561-AADA-9D9EE5194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A2B05A7B-02BB-4384-AB3F-6300769C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10C0CEA7-547A-4AB3-99B0-971B1E98A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643A7C23-A309-4BDC-AC90-7E150B0A7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CDFCEA60-6323-4E47-A467-83E3D32C0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42D62A3B-08B7-4F45-B0BC-A23B2CC9C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5" name="Freeform 11">
            <a:extLst>
              <a:ext uri="{FF2B5EF4-FFF2-40B4-BE49-F238E27FC236}">
                <a16:creationId xmlns:a16="http://schemas.microsoft.com/office/drawing/2014/main" id="{7527CAFC-17AC-48FE-AB33-811D38361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4D116-D58D-4D8C-A44B-19C7BCE1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more cocktails for different results</a:t>
            </a:r>
          </a:p>
          <a:p>
            <a:r>
              <a:rPr lang="en-US" dirty="0"/>
              <a:t>Add name generator to Alexa skill to come up with fun names on the fly</a:t>
            </a:r>
          </a:p>
          <a:p>
            <a:r>
              <a:rPr lang="en-US" dirty="0"/>
              <a:t>Build personalized recipes based on a person’s favorite cocktails</a:t>
            </a:r>
          </a:p>
        </p:txBody>
      </p:sp>
      <p:pic>
        <p:nvPicPr>
          <p:cNvPr id="7" name="Picture 6" descr="A picture containing pink, stool, food, glass&#10;&#10;Description automatically generated">
            <a:extLst>
              <a:ext uri="{FF2B5EF4-FFF2-40B4-BE49-F238E27FC236}">
                <a16:creationId xmlns:a16="http://schemas.microsoft.com/office/drawing/2014/main" id="{28439BB8-F14F-4C0B-8885-D75E0FC9E7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24992" y="4191323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53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1000">
              <a:schemeClr val="accent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2CC0B-D5F1-40B8-9CC6-4A36850B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1A23FE0C-9A67-334E-9B7F-83AA9CF636A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66081D-517B-5D43-A7B4-E67DDEDC0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75439-C766-134A-A0D0-BE002D8B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US" dirty="0"/>
              <a:t>Jacky, Allison, </a:t>
            </a:r>
            <a:r>
              <a:rPr lang="en-US"/>
              <a:t>and Archana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1C6CE6-1810-44ED-A6D7-3FF53040A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F6D8BFE-D0D0-4BAE-9D5A-701DE7D3C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53F86D30-CEDB-4D96-AF73-AA3CD5A43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5187540-C4C8-410C-A395-69FCB1C8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75BD6E4A-797C-451B-B08F-D99C1A9D1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0D241082-BAFA-462E-827B-5814B020F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920CCBD-116D-450B-9608-99F05F7D7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57CD3DE-CEAF-4BD4-A5EF-24B3E622B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EC3258C-366B-4629-A7D3-5173D363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D444D63A-CE2B-4ACD-BA0E-4ADECAD86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A504DF6-187A-4A54-96E8-3F3F28AA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FE04C6F5-6DC5-4C7E-9278-9BE624FC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94A02D9B-E6A9-4D6A-9D2A-D81C76802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78034A6-3565-46AA-9E73-1C954666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30"/>
            <a:ext cx="2356675" cy="6853284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4947AA2-A772-42CB-9CEC-065095D3DC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3C52D84-DEC1-4E16-972E-8EEA5D522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2036A28D-EF09-41F7-906F-CF405361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EE8D92C7-C907-4120-95E3-80E3DC85B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BBCEAAB8-CD22-41D7-B330-702682A27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6BBC1FEE-3D72-492B-8D8A-BE1A55076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C28C6E5C-C393-435C-96A1-AA2859BDC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2C2C991F-AC51-4DF5-B8DD-19B08C1CB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9C916B5F-285D-4F5A-9085-6781753AF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0375DD5F-9D17-4873-B697-3D44A5EBE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A159BBC7-6A8B-4612-94A8-56323452C7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177C901C-F8DE-4C99-95C8-F8CA1B84F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1D655F2-6D15-4265-ADEE-EF0075C13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Freeform 69">
            <a:extLst>
              <a:ext uri="{FF2B5EF4-FFF2-40B4-BE49-F238E27FC236}">
                <a16:creationId xmlns:a16="http://schemas.microsoft.com/office/drawing/2014/main" id="{3248A930-1A6E-4EFB-8213-D1AC735BE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40637399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766309_Event Plan Wisp Design_SL_V1.pptx" id="{BF5614A6-2C68-45C5-808B-A03847169876}" vid="{EF7DD8D8-94B0-4706-A3A0-4A5CFF60D7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936EEDE90DA14AB4A20E917872E206" ma:contentTypeVersion="0" ma:contentTypeDescription="Create a new document." ma:contentTypeScope="" ma:versionID="7dbcff79639d0862f916d0cbe206bf7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0df44d4815b1879b8c2d557fce31ac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428C60-BADF-461E-ACB1-6AC412BA55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791FE0-E525-44F5-B24B-E8E5757CF5F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939D1EF-A948-4132-9C16-32A2209A35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Event plan Wisp design</Template>
  <TotalTime>0</TotalTime>
  <Words>327</Words>
  <Application>Microsoft Office PowerPoint</Application>
  <PresentationFormat>Widescreen</PresentationFormat>
  <Paragraphs>38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Wisp</vt:lpstr>
      <vt:lpstr>Machine Learning Barkeep</vt:lpstr>
      <vt:lpstr>Process and Tools</vt:lpstr>
      <vt:lpstr>RNN and LTSM</vt:lpstr>
      <vt:lpstr>Colaboratory Notebook and Code</vt:lpstr>
      <vt:lpstr>Before and After Main Alcohol Makeup</vt:lpstr>
      <vt:lpstr>Before and After Glass Makeup</vt:lpstr>
      <vt:lpstr>Alexa Skills App</vt:lpstr>
      <vt:lpstr>Future State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Barkeep</dc:title>
  <dc:creator/>
  <cp:lastModifiedBy/>
  <cp:revision>5</cp:revision>
  <dcterms:created xsi:type="dcterms:W3CDTF">2019-10-09T01:04:25Z</dcterms:created>
  <dcterms:modified xsi:type="dcterms:W3CDTF">2019-10-09T18:42:46Z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0x010100B8936EEDE90DA14AB4A20E917872E206</vt:lpwstr>
  </property>
</Properties>
</file>