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7" r:id="rId4"/>
  </p:sldMasterIdLst>
  <p:notesMasterIdLst>
    <p:notesMasterId r:id="rId14"/>
  </p:notesMasterIdLst>
  <p:handoutMasterIdLst>
    <p:handoutMasterId r:id="rId15"/>
  </p:handoutMasterIdLst>
  <p:sldIdLst>
    <p:sldId id="268" r:id="rId5"/>
    <p:sldId id="261" r:id="rId6"/>
    <p:sldId id="270" r:id="rId7"/>
    <p:sldId id="271" r:id="rId8"/>
    <p:sldId id="259" r:id="rId9"/>
    <p:sldId id="272" r:id="rId10"/>
    <p:sldId id="273" r:id="rId11"/>
    <p:sldId id="27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6E4F32-602C-4C6F-A3A6-774D5A7AD723}" v="22" dt="2019-10-09T01:47:16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35" autoAdjust="0"/>
  </p:normalViewPr>
  <p:slideViewPr>
    <p:cSldViewPr snapToGrid="0" snapToObjects="1">
      <p:cViewPr varScale="1">
        <p:scale>
          <a:sx n="164" d="100"/>
          <a:sy n="164" d="100"/>
        </p:scale>
        <p:origin x="158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>
        <p:scale>
          <a:sx n="100" d="100"/>
          <a:sy n="100" d="100"/>
        </p:scale>
        <p:origin x="2592" y="-84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73E014-A6AA-472C-8E12-1D9B2DEC57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A60B8-51CB-4CEB-8F1F-B3D7B7F00C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2B26F-7429-404A-9C5E-0E429E02A42E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84C44-A5E4-4BDA-B29B-03462F0688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CB09A-41E4-4E88-82E6-007D826251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AED79-B44F-46F7-9A9D-EC94587FA3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31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A0E3A-0C98-4EA0-AAC9-F2996360A904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AE1FE-786B-4B83-86A4-F53D629261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9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AE1FE-786B-4B83-86A4-F53D629261B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5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AE1FE-786B-4B83-86A4-F53D629261B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2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AE1FE-786B-4B83-86A4-F53D629261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502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AE1FE-786B-4B83-86A4-F53D629261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7112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AE1FE-786B-4B83-86A4-F53D629261B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840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AE1FE-786B-4B83-86A4-F53D629261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8807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AE1FE-786B-4B83-86A4-F53D629261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088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AE1FE-786B-4B83-86A4-F53D629261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244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AE1FE-786B-4B83-86A4-F53D629261B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0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9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96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7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45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8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2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2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6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2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zoomgraf.blogspot.com/2012/04/drinktragospngfondo-transparentebrushes.html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zoomgraf.blogspot.com/2012/04/drinktragospngfondo-transparentebrushes.html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ons.wikimedia.org/wiki/file:martini_glass_icon.svg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jpeg"/><Relationship Id="rId7" Type="http://schemas.openxmlformats.org/officeDocument/2006/relationships/hyperlink" Target="https://www.perl.com/article/deploy-a-static-website-with-aws-s3-and-paw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en.wikipedia.org/wiki/Amazon_Alexa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://commons.wikimedia.org/wiki/file:martini_glass_icon.sv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zoomgraf.blogspot.com/2012/04/drinktragospngfondo-transparentebrushes.html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/>
              <a:t>Machine Learning Barkeep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F05262DB-6398-4AF9-96A3-041CFB11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en-US" dirty="0"/>
              <a:t>Using machine learning to create new cocktails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7" name="Picture 46" descr="A picture containing pink, stool, food, glass&#10;&#10;Description automatically generated">
            <a:extLst>
              <a:ext uri="{FF2B5EF4-FFF2-40B4-BE49-F238E27FC236}">
                <a16:creationId xmlns:a16="http://schemas.microsoft.com/office/drawing/2014/main" id="{460ED50E-AB2E-4581-B28A-C8636231E6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24992" y="419132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13" name="Picture 12" descr="light spots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Process and Tools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E547-E1B6-41B3-BAC7-6A74A897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over 500 cocktail recipes from the cocktail </a:t>
            </a:r>
            <a:r>
              <a:rPr lang="en-US" dirty="0" err="1"/>
              <a:t>db</a:t>
            </a:r>
            <a:r>
              <a:rPr lang="en-US" dirty="0"/>
              <a:t> on Kaggle.com</a:t>
            </a:r>
          </a:p>
          <a:p>
            <a:pPr lvl="1"/>
            <a:r>
              <a:rPr lang="en-US" dirty="0"/>
              <a:t>Pandas and Excel used to clean data for model</a:t>
            </a:r>
          </a:p>
          <a:p>
            <a:r>
              <a:rPr lang="en-US" dirty="0"/>
              <a:t>Use RNN (Recurrent Neural Network) with LTSM (Long Short Term Model) to “learn” the data and produce new recipes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Colaboratory</a:t>
            </a:r>
            <a:r>
              <a:rPr lang="en-US" dirty="0"/>
              <a:t> notebook on the Google Cloud platform to run python code. This allowed us to process the code on a GPU for speed.</a:t>
            </a:r>
          </a:p>
          <a:p>
            <a:pPr lvl="1"/>
            <a:r>
              <a:rPr lang="en-US" dirty="0"/>
              <a:t>Utilized </a:t>
            </a:r>
            <a:r>
              <a:rPr lang="en-US" dirty="0" err="1"/>
              <a:t>Textgenrnn</a:t>
            </a:r>
            <a:r>
              <a:rPr lang="en-US" dirty="0"/>
              <a:t> library to help set parameters for the model</a:t>
            </a:r>
          </a:p>
          <a:p>
            <a:r>
              <a:rPr lang="en-US" dirty="0"/>
              <a:t>Once new cocktails are generated, plot before and after data in Tableau</a:t>
            </a:r>
          </a:p>
          <a:p>
            <a:r>
              <a:rPr lang="en-US" dirty="0"/>
              <a:t>Build Alexa Skill to ask for a new cocktail recipe</a:t>
            </a:r>
          </a:p>
          <a:p>
            <a:pPr lvl="1"/>
            <a:r>
              <a:rPr lang="en-US" dirty="0"/>
              <a:t>Used Alexa Skills Developer and AWS Lambda to build the Alexa skill</a:t>
            </a:r>
          </a:p>
          <a:p>
            <a:r>
              <a:rPr lang="en-US" b="1" dirty="0"/>
              <a:t>Party!</a:t>
            </a:r>
          </a:p>
        </p:txBody>
      </p:sp>
      <p:pic>
        <p:nvPicPr>
          <p:cNvPr id="48" name="Picture 47" descr="A picture containing pink, stool, food, glass&#10;&#10;Description automatically generated">
            <a:extLst>
              <a:ext uri="{FF2B5EF4-FFF2-40B4-BE49-F238E27FC236}">
                <a16:creationId xmlns:a16="http://schemas.microsoft.com/office/drawing/2014/main" id="{12DEEA5D-B472-413D-B84C-6F991E6AB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072800" y="4716624"/>
            <a:ext cx="2226020" cy="222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5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 descr="light spots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RNN and LTSM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E547-E1B6-41B3-BAC7-6A74A897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able to use RNN and LTSM a huge check of text and ask it to model the probability distribution of the next item in the sequence</a:t>
            </a:r>
          </a:p>
          <a:p>
            <a:r>
              <a:rPr lang="en-US" dirty="0"/>
              <a:t>It tries to emulate the way humans learn.</a:t>
            </a:r>
          </a:p>
          <a:p>
            <a:pPr lvl="1"/>
            <a:r>
              <a:rPr lang="en-US" dirty="0"/>
              <a:t>We don’t read one word and forget it. It can keep previous information to simulate learning context. IT is a network with loops in them that allows previous information to persist.</a:t>
            </a:r>
          </a:p>
          <a:p>
            <a:r>
              <a:rPr lang="en-US" dirty="0"/>
              <a:t>LTSM is a special kind of RNN that is capable of learning long term dependencies.</a:t>
            </a:r>
          </a:p>
          <a:p>
            <a:pPr lvl="1"/>
            <a:r>
              <a:rPr lang="en-US" dirty="0"/>
              <a:t>Consists of memory containing cell, input gate, and output gate</a:t>
            </a:r>
          </a:p>
          <a:p>
            <a:pPr lvl="1"/>
            <a:r>
              <a:rPr lang="en-US" dirty="0"/>
              <a:t>Input gate tries to learn the weights of the connections in the data. Keeps the relevant data as memory and drops the non-important.</a:t>
            </a:r>
          </a:p>
          <a:p>
            <a:endParaRPr lang="en-US" dirty="0"/>
          </a:p>
        </p:txBody>
      </p:sp>
      <p:pic>
        <p:nvPicPr>
          <p:cNvPr id="34" name="Picture 33" descr="A picture containing clock&#10;&#10;Description automatically generated">
            <a:extLst>
              <a:ext uri="{FF2B5EF4-FFF2-40B4-BE49-F238E27FC236}">
                <a16:creationId xmlns:a16="http://schemas.microsoft.com/office/drawing/2014/main" id="{4039E787-EC99-43EE-BA7F-234329945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328080" y="306333"/>
            <a:ext cx="884365" cy="12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6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 descr="light spots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 err="1"/>
              <a:t>Colaboratory</a:t>
            </a:r>
            <a:r>
              <a:rPr lang="en-US" dirty="0"/>
              <a:t> Notebook and Code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200D26-1228-4774-8218-52A77B8B4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37399" y="1757977"/>
            <a:ext cx="10530993" cy="401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8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and After Main Alcohol Makeup</a:t>
            </a:r>
          </a:p>
        </p:txBody>
      </p:sp>
      <p:graphicFrame>
        <p:nvGraphicFramePr>
          <p:cNvPr id="6" name="Content Placeholder 5" descr="chart graphic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166618"/>
              </p:ext>
            </p:extLst>
          </p:nvPr>
        </p:nvGraphicFramePr>
        <p:xfrm>
          <a:off x="3244931" y="1672683"/>
          <a:ext cx="7599960" cy="4784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7026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and After Glass Makeup</a:t>
            </a:r>
          </a:p>
        </p:txBody>
      </p:sp>
      <p:graphicFrame>
        <p:nvGraphicFramePr>
          <p:cNvPr id="6" name="Content Placeholder 5" descr="chart graphic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44931" y="1672683"/>
          <a:ext cx="7599960" cy="4784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4778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 descr="light spots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Alexa Skills App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7" name="Content Placeholder 6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420C46D3-659E-4B4F-A082-BB2218AC3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12008" y="2575043"/>
            <a:ext cx="2253763" cy="2253763"/>
          </a:xfr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FBA4C8-214C-4178-931A-746B7ED409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798615" y="2529100"/>
            <a:ext cx="5003303" cy="2204951"/>
          </a:xfrm>
          <a:prstGeom prst="rect">
            <a:avLst/>
          </a:prstGeom>
        </p:spPr>
      </p:pic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3C042FB0-6B7A-455F-A8C4-F7C27EA564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365402" y="228600"/>
            <a:ext cx="884365" cy="12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4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 descr="light spots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Future State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4D116-D58D-4D8C-A44B-19C7BCE1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more cocktails for different results</a:t>
            </a:r>
          </a:p>
          <a:p>
            <a:r>
              <a:rPr lang="en-US" dirty="0"/>
              <a:t>Add name generator to Alexa skill to come up with fun names on the fly</a:t>
            </a:r>
          </a:p>
          <a:p>
            <a:r>
              <a:rPr lang="en-US" dirty="0"/>
              <a:t>Build personalized recipes based on a person’s favorite cocktails</a:t>
            </a:r>
          </a:p>
        </p:txBody>
      </p:sp>
      <p:pic>
        <p:nvPicPr>
          <p:cNvPr id="7" name="Picture 6" descr="A picture containing pink, stool, food, glass&#10;&#10;Description automatically generated">
            <a:extLst>
              <a:ext uri="{FF2B5EF4-FFF2-40B4-BE49-F238E27FC236}">
                <a16:creationId xmlns:a16="http://schemas.microsoft.com/office/drawing/2014/main" id="{28439BB8-F14F-4C0B-8885-D75E0FC9E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24992" y="419132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5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75439-C766-134A-A0D0-BE002D8B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en-US" dirty="0"/>
              <a:t>Jacky, Allison, </a:t>
            </a:r>
            <a:r>
              <a:rPr lang="en-US"/>
              <a:t>and Archana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637399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766309_Event Plan Wisp Design_SL_V1.pptx" id="{BF5614A6-2C68-45C5-808B-A03847169876}" vid="{EF7DD8D8-94B0-4706-A3A0-4A5CFF60D7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936EEDE90DA14AB4A20E917872E206" ma:contentTypeVersion="0" ma:contentTypeDescription="Create a new document." ma:contentTypeScope="" ma:versionID="7dbcff79639d0862f916d0cbe206bf7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0df44d4815b1879b8c2d557fce31ac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791FE0-E525-44F5-B24B-E8E5757CF5F2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6428C60-BADF-461E-ACB1-6AC412BA55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39D1EF-A948-4132-9C16-32A2209A35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Event plan Wisp design</Template>
  <TotalTime>0</TotalTime>
  <Words>327</Words>
  <Application>Microsoft Office PowerPoint</Application>
  <PresentationFormat>Widescreen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Wisp</vt:lpstr>
      <vt:lpstr>Machine Learning Barkeep</vt:lpstr>
      <vt:lpstr>Process and Tools</vt:lpstr>
      <vt:lpstr>RNN and LTSM</vt:lpstr>
      <vt:lpstr>Colaboratory Notebook and Code</vt:lpstr>
      <vt:lpstr>Before and After Main Alcohol Makeup</vt:lpstr>
      <vt:lpstr>Before and After Glass Makeup</vt:lpstr>
      <vt:lpstr>Alexa Skills App</vt:lpstr>
      <vt:lpstr>Future State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2019-10-09T01:04:25Z</dcterms:created>
  <dcterms:modified xsi:type="dcterms:W3CDTF">2019-10-09T01:47:41Z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0x010100B8936EEDE90DA14AB4A20E917872E206</vt:lpwstr>
  </property>
</Properties>
</file>