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57" r:id="rId6"/>
    <p:sldId id="262" r:id="rId7"/>
    <p:sldId id="263" r:id="rId8"/>
    <p:sldId id="258" r:id="rId9"/>
    <p:sldId id="259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DDBCA-D051-7920-34E3-35F13AD65913}" v="808" dt="2024-09-29T06:44:10.608"/>
    <p1510:client id="{3CD0066A-3EC4-9283-8225-65364F40349E}" v="38" dt="2024-09-30T06:21:06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7AF5BC7-9E78-C6B7-3A04-C46A0599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1" y="-801067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053079"/>
            <a:ext cx="10181622" cy="400482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name:Archana.A</a:t>
            </a:r>
            <a:br>
              <a:rPr lang="en-US" sz="2800" dirty="0"/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No: 312210417,6770DFD2ED5B88C9D704A957577A99A2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Department: commerce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Collage: GURU SHREE SHANTIVIJAI JAIN COLLEGE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WOMEN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62" y="952506"/>
            <a:ext cx="7003363" cy="133835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/>
              </a:rPr>
              <a:t>EMPLOYEE DATA ANALYSIS USING EXCEL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389C-3D4C-1192-DCBA-2E3C21F4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60AA-A0E4-65BA-9C23-7AC805F2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Modelling for Employee Data Analysis involves using statistical and machine learning techniques to identify relationships and patterns in the data.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8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EAB8-FA38-303E-8E89-609A903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EEF72-4EBD-964D-F6CE-FF986D16D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77" y="2028826"/>
            <a:ext cx="10817788" cy="4029074"/>
          </a:xfrm>
        </p:spPr>
      </p:pic>
    </p:spTree>
    <p:extLst>
      <p:ext uri="{BB962C8B-B14F-4D97-AF65-F5344CB8AC3E}">
        <p14:creationId xmlns:p14="http://schemas.microsoft.com/office/powerpoint/2010/main" val="2409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64F1-DBA9-F14D-5B40-1A3E009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2A1E-8371-0A11-B872-023946B5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The Employee Data Analysis project aimed to improve employee retention, productivity, and </a:t>
            </a:r>
            <a:r>
              <a:rPr lang="en-US" sz="1500" dirty="0" err="1">
                <a:solidFill>
                  <a:srgbClr val="313131"/>
                </a:solidFill>
                <a:latin typeface="Helvetica"/>
                <a:cs typeface="Helvetica"/>
              </a:rPr>
              <a:t>organisational</a:t>
            </a:r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 performance through data-driven insights. By leveraging statistical and machine learning techniques.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3E95-3B6B-55EF-F61A-184B12B6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CFCC-35B2-E087-CEAF-ACAE54BA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2367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C55C-292F-0569-23BF-C167874C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5843-3394-EB57-A023-531814D5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Our Solution and Proposition</a:t>
            </a:r>
          </a:p>
          <a:p>
            <a:r>
              <a:rPr lang="en-US" dirty="0"/>
              <a:t>Dataset Description</a:t>
            </a:r>
          </a:p>
          <a:p>
            <a:r>
              <a:rPr lang="en-US"/>
              <a:t>Modelling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6962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743F-527E-AE69-B413-4F79D7F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3BDC-C951-3AAF-6F3B-E69049E5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"As a human resources manager, I want to improve employee retention, productivity, and overall organizational performance. To achieve this, I need to analyze our employee data to identify trends, patterns, and correlations that inform data-driven decisions.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9BF5-3654-C4AF-93BD-9EC8F54B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6642-9453-27C1-E0A9-8145389B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Improve employee retention, productivity, and overall organizational performance by analyzing employee data to identify trends, patterns, and correlations that inform data-driven decisions.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CC73-4F6A-018A-748E-A304AD0C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6166-5C2F-EF14-2281-E1226BFE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data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86D4-3CA4-2347-07BD-1705429E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Solotion</a:t>
            </a:r>
            <a:r>
              <a:rPr lang="en-US" dirty="0"/>
              <a:t>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CBD1-D6D3-B15F-FE3E-4C27F6B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Conditional formatting – missing</a:t>
            </a:r>
          </a:p>
          <a:p>
            <a:r>
              <a:rPr lang="en-US"/>
              <a:t>Filter – remove</a:t>
            </a:r>
            <a:endParaRPr lang="en-US" dirty="0"/>
          </a:p>
          <a:p>
            <a:r>
              <a:rPr lang="en-US" dirty="0"/>
              <a:t>Formula – performance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005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DFE-72C8-65BB-1F5C-C6CC779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FE1E-965F-35F2-D0EF-4AFE6821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Employee=- Kaggle</a:t>
            </a:r>
          </a:p>
          <a:p>
            <a:r>
              <a:rPr lang="en-US"/>
              <a:t>26 – features</a:t>
            </a:r>
            <a:endParaRPr lang="en-US" dirty="0"/>
          </a:p>
          <a:p>
            <a:r>
              <a:rPr lang="en-US"/>
              <a:t>9 – features</a:t>
            </a:r>
            <a:endParaRPr lang="en-US" dirty="0"/>
          </a:p>
          <a:p>
            <a:r>
              <a:rPr lang="en-US"/>
              <a:t>Emp id – num</a:t>
            </a:r>
            <a:endParaRPr lang="en-US" dirty="0"/>
          </a:p>
          <a:p>
            <a:r>
              <a:rPr lang="en-US"/>
              <a:t>Name – text</a:t>
            </a:r>
            <a:endParaRPr lang="en-US" dirty="0"/>
          </a:p>
          <a:p>
            <a:r>
              <a:rPr lang="en-US"/>
              <a:t>Emp type</a:t>
            </a:r>
          </a:p>
          <a:p>
            <a:r>
              <a:rPr lang="en-US"/>
              <a:t>Performance level</a:t>
            </a:r>
            <a:endParaRPr lang="en-US" dirty="0"/>
          </a:p>
          <a:p>
            <a:r>
              <a:rPr lang="en-US"/>
              <a:t>Gender-male female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4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72BB-D105-5890-7D46-451E8366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38AB-E8DF-AAB8-B3D0-338707BA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 level =Ifs(Z8&gt;=5,"VERY HIGH",Z8&gt;=4,"HIGH",Z8&gt;=3,"MED",TRUE,"LOW"</a:t>
            </a:r>
          </a:p>
        </p:txBody>
      </p:sp>
    </p:spTree>
    <p:extLst>
      <p:ext uri="{BB962C8B-B14F-4D97-AF65-F5344CB8AC3E}">
        <p14:creationId xmlns:p14="http://schemas.microsoft.com/office/powerpoint/2010/main" val="347501768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TribuneVTI</vt:lpstr>
      <vt:lpstr>Student name:Archana.A Register No: 312210417,6770DFD2ED5B88C9D704A957577A99A2 Department: commerce Collage: GURU SHREE SHANTIVIJAI JAIN COLLEGE  FOR WOMEN   </vt:lpstr>
      <vt:lpstr>Project title</vt:lpstr>
      <vt:lpstr>AGENDA</vt:lpstr>
      <vt:lpstr>Problem Statement</vt:lpstr>
      <vt:lpstr>Project Overview</vt:lpstr>
      <vt:lpstr>Who are the End users</vt:lpstr>
      <vt:lpstr>Our Solotion and its Value Proposition</vt:lpstr>
      <vt:lpstr>Dataset Description</vt:lpstr>
      <vt:lpstr>The Wow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176</cp:revision>
  <dcterms:created xsi:type="dcterms:W3CDTF">2024-09-29T04:39:53Z</dcterms:created>
  <dcterms:modified xsi:type="dcterms:W3CDTF">2024-09-30T06:21:38Z</dcterms:modified>
</cp:coreProperties>
</file>