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40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0A7A-34FE-44B2-B990-6A71541F9DF2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208C-C924-4BDC-8A4A-14F4A4CF5C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0A7A-34FE-44B2-B990-6A71541F9DF2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208C-C924-4BDC-8A4A-14F4A4CF5C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0A7A-34FE-44B2-B990-6A71541F9DF2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208C-C924-4BDC-8A4A-14F4A4CF5C10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0A7A-34FE-44B2-B990-6A71541F9DF2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208C-C924-4BDC-8A4A-14F4A4CF5C1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0A7A-34FE-44B2-B990-6A71541F9DF2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208C-C924-4BDC-8A4A-14F4A4CF5C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0A7A-34FE-44B2-B990-6A71541F9DF2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208C-C924-4BDC-8A4A-14F4A4CF5C1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0A7A-34FE-44B2-B990-6A71541F9DF2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208C-C924-4BDC-8A4A-14F4A4CF5C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0A7A-34FE-44B2-B990-6A71541F9DF2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208C-C924-4BDC-8A4A-14F4A4CF5C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0A7A-34FE-44B2-B990-6A71541F9DF2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208C-C924-4BDC-8A4A-14F4A4CF5C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0A7A-34FE-44B2-B990-6A71541F9DF2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208C-C924-4BDC-8A4A-14F4A4CF5C1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0A7A-34FE-44B2-B990-6A71541F9DF2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208C-C924-4BDC-8A4A-14F4A4CF5C1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CD70A7A-34FE-44B2-B990-6A71541F9DF2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FF01208C-C924-4BDC-8A4A-14F4A4CF5C1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338030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343400"/>
            <a:ext cx="6400800" cy="1473200"/>
          </a:xfrm>
        </p:spPr>
        <p:txBody>
          <a:bodyPr>
            <a:normAutofit/>
          </a:bodyPr>
          <a:lstStyle/>
          <a:p>
            <a:endParaRPr lang="en-US" sz="3600" b="1" dirty="0" smtClean="0">
              <a:latin typeface="Algerian" pitchFamily="82" charset="0"/>
            </a:endParaRPr>
          </a:p>
          <a:p>
            <a:r>
              <a:rPr lang="en-US" sz="3600" b="1" dirty="0" smtClean="0">
                <a:solidFill>
                  <a:schemeClr val="tx1"/>
                </a:solidFill>
                <a:latin typeface="Algerian" pitchFamily="82" charset="0"/>
              </a:rPr>
              <a:t>ADA BOOST REGRESSOR</a:t>
            </a:r>
            <a:endParaRPr lang="en-US" sz="3600" b="1" dirty="0">
              <a:solidFill>
                <a:schemeClr val="tx1"/>
              </a:solidFill>
              <a:latin typeface="Algerian" pitchFamily="8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181" y="762000"/>
            <a:ext cx="5279571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141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</a:t>
            </a:r>
            <a:r>
              <a:rPr lang="en-US" dirty="0" smtClean="0"/>
              <a:t>Ada Boost regressor </a:t>
            </a:r>
            <a:r>
              <a:rPr lang="en-US" dirty="0"/>
              <a:t>is a </a:t>
            </a:r>
            <a:r>
              <a:rPr lang="en-US" dirty="0" smtClean="0"/>
              <a:t>meta-estimator</a:t>
            </a:r>
          </a:p>
          <a:p>
            <a:r>
              <a:rPr lang="en-US" dirty="0" smtClean="0"/>
              <a:t>That </a:t>
            </a:r>
            <a:r>
              <a:rPr lang="en-US" dirty="0"/>
              <a:t>begins by fitting a regressor on the original </a:t>
            </a:r>
            <a:r>
              <a:rPr lang="en-US" dirty="0" smtClean="0"/>
              <a:t>dataset</a:t>
            </a:r>
          </a:p>
          <a:p>
            <a:r>
              <a:rPr lang="en-US" dirty="0" smtClean="0"/>
              <a:t>And </a:t>
            </a:r>
            <a:r>
              <a:rPr lang="en-US" dirty="0"/>
              <a:t>then fits additional copies of the regressor on the same </a:t>
            </a:r>
            <a:r>
              <a:rPr lang="en-US" dirty="0" smtClean="0"/>
              <a:t>dataset</a:t>
            </a:r>
          </a:p>
          <a:p>
            <a:r>
              <a:rPr lang="en-US" dirty="0" smtClean="0"/>
              <a:t>But </a:t>
            </a:r>
            <a:r>
              <a:rPr lang="en-US" dirty="0"/>
              <a:t>where the weights of instances are adjusted according to the error of the current prediction</a:t>
            </a:r>
            <a:r>
              <a:rPr lang="en-US" dirty="0" smtClean="0"/>
              <a:t>.</a:t>
            </a:r>
          </a:p>
          <a:p>
            <a:r>
              <a:rPr lang="en-US" dirty="0"/>
              <a:t>As such, subsequent </a:t>
            </a:r>
            <a:r>
              <a:rPr lang="en-US" dirty="0" err="1"/>
              <a:t>regressors</a:t>
            </a:r>
            <a:r>
              <a:rPr lang="en-US" dirty="0"/>
              <a:t> focus more on difficult cases.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 BOOSTER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79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dirty="0" smtClean="0"/>
              <a:t>   class sklearn.ensemble.AdaBoostRegressor(estimator</a:t>
            </a:r>
          </a:p>
          <a:p>
            <a:pPr marL="0" indent="0">
              <a:buNone/>
            </a:pPr>
            <a:r>
              <a:rPr lang="en-US" dirty="0" smtClean="0"/>
              <a:t>=None,*,n_estimators=50,learning_rate=1.0,loss=‘linear’,random_state= None, base_estimator=‘deprecated’)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 BOOSTER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99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estimator </a:t>
            </a:r>
            <a:r>
              <a:rPr lang="en-US" b="1" dirty="0" smtClean="0">
                <a:sym typeface="Wingdings" pitchFamily="2" charset="2"/>
              </a:rPr>
              <a:t></a:t>
            </a:r>
            <a:r>
              <a:rPr lang="en-US" dirty="0" smtClean="0"/>
              <a:t>object, default=None.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The base estimator from which the boosted ensemble is built.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n_estimators</a:t>
            </a:r>
            <a:r>
              <a:rPr lang="en-US" b="1" dirty="0" smtClean="0">
                <a:sym typeface="Wingdings" pitchFamily="2" charset="2"/>
              </a:rPr>
              <a:t> </a:t>
            </a:r>
            <a:r>
              <a:rPr lang="en-US" dirty="0" smtClean="0"/>
              <a:t>int, default=50.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The maximum number of estimators at which boosting is terminated. In case of perfect fit, the learning procedure is stopped early.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06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1943" lvl="1" indent="0">
              <a:buNone/>
            </a:pPr>
            <a:r>
              <a:rPr lang="en-US" b="1" dirty="0" smtClean="0"/>
              <a:t> </a:t>
            </a:r>
            <a:r>
              <a:rPr lang="en-US" b="1" dirty="0"/>
              <a:t>learning_rate </a:t>
            </a:r>
            <a:r>
              <a:rPr lang="en-US" b="1" dirty="0">
                <a:sym typeface="Wingdings" pitchFamily="2" charset="2"/>
              </a:rPr>
              <a:t></a:t>
            </a:r>
            <a:r>
              <a:rPr lang="en-US" dirty="0"/>
              <a:t>float, default=1.0</a:t>
            </a:r>
          </a:p>
          <a:p>
            <a:pPr marL="301943" lvl="1" indent="0">
              <a:buNone/>
            </a:pPr>
            <a:r>
              <a:rPr lang="en-US" dirty="0"/>
              <a:t>	Weight applied to each regressor at each boosting iteration. A higher learning rate increases the contribution of each regressor. There is a trade-off between the learning_rate and n_estimators parameters. </a:t>
            </a:r>
            <a:endParaRPr lang="en-US" dirty="0" smtClean="0"/>
          </a:p>
          <a:p>
            <a:pPr marL="301943" lvl="1" indent="0">
              <a:buNone/>
            </a:pPr>
            <a:r>
              <a:rPr lang="en-US" b="1" dirty="0" smtClean="0"/>
              <a:t>loss</a:t>
            </a:r>
            <a:r>
              <a:rPr lang="en-US" b="1" dirty="0" smtClean="0">
                <a:sym typeface="Wingdings" pitchFamily="2" charset="2"/>
              </a:rPr>
              <a:t></a:t>
            </a:r>
            <a:r>
              <a:rPr lang="en-US" dirty="0" smtClean="0"/>
              <a:t>{‘</a:t>
            </a:r>
            <a:r>
              <a:rPr lang="en-US" dirty="0"/>
              <a:t>linear’, ‘square’, ‘exponential’}, default=’linear</a:t>
            </a:r>
            <a:r>
              <a:rPr lang="en-US" dirty="0" smtClean="0"/>
              <a:t>’</a:t>
            </a:r>
          </a:p>
          <a:p>
            <a:pPr marL="301943" lvl="1" indent="0">
              <a:buNone/>
            </a:pPr>
            <a:r>
              <a:rPr lang="en-US" dirty="0" smtClean="0"/>
              <a:t>          The </a:t>
            </a:r>
            <a:r>
              <a:rPr lang="en-US" dirty="0"/>
              <a:t>loss function to use when updating the weights after each boosting </a:t>
            </a:r>
            <a:r>
              <a:rPr lang="en-US" dirty="0" smtClean="0"/>
              <a:t>iteration.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82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01943" lvl="1" indent="0">
              <a:buNone/>
            </a:pPr>
            <a:r>
              <a:rPr lang="en-US" b="1" dirty="0" err="1"/>
              <a:t>random_state</a:t>
            </a:r>
            <a:r>
              <a:rPr lang="en-US" b="1" dirty="0" err="1">
                <a:sym typeface="Wingdings" pitchFamily="2" charset="2"/>
              </a:rPr>
              <a:t>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RandomState</a:t>
            </a:r>
            <a:r>
              <a:rPr lang="en-US" dirty="0"/>
              <a:t> instance or None, default=None</a:t>
            </a:r>
          </a:p>
          <a:p>
            <a:pPr marL="301943" lvl="1" indent="0">
              <a:buNone/>
            </a:pPr>
            <a:r>
              <a:rPr lang="en-US" dirty="0" smtClean="0"/>
              <a:t>       Controls </a:t>
            </a:r>
            <a:r>
              <a:rPr lang="en-US" dirty="0"/>
              <a:t>the random seed given at each estimator at each boosting iteration. Thus, it is only used when estimator exposes a random_state. In addition, it controls the bootstrap of the weights used to train the estimator at each boosting iteration.</a:t>
            </a:r>
          </a:p>
          <a:p>
            <a:pPr marL="0" indent="0">
              <a:buNone/>
            </a:pPr>
            <a:r>
              <a:rPr lang="en-US" b="1" dirty="0" smtClean="0"/>
              <a:t>     </a:t>
            </a:r>
            <a:r>
              <a:rPr lang="en-US" b="1" dirty="0" err="1" smtClean="0"/>
              <a:t>base_estimator</a:t>
            </a:r>
            <a:r>
              <a:rPr lang="en-US" b="1" dirty="0" err="1" smtClean="0">
                <a:sym typeface="Wingdings" pitchFamily="2" charset="2"/>
              </a:rPr>
              <a:t></a:t>
            </a:r>
            <a:r>
              <a:rPr lang="en-US" dirty="0" err="1" smtClean="0"/>
              <a:t>object</a:t>
            </a:r>
            <a:r>
              <a:rPr lang="en-US" dirty="0"/>
              <a:t>, </a:t>
            </a:r>
            <a:r>
              <a:rPr lang="en-US" dirty="0" smtClean="0"/>
              <a:t>default=Non</a:t>
            </a:r>
          </a:p>
          <a:p>
            <a:pPr marL="301943" lvl="1" indent="0">
              <a:buNone/>
            </a:pPr>
            <a:r>
              <a:rPr lang="en-US" dirty="0" smtClean="0"/>
              <a:t>       The </a:t>
            </a:r>
            <a:r>
              <a:rPr lang="en-US" dirty="0"/>
              <a:t>base estimator from which the boosted ensemble is built.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Paramters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84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52</TotalTime>
  <Words>214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Waveform</vt:lpstr>
      <vt:lpstr>PowerPoint Presentation</vt:lpstr>
      <vt:lpstr>ADA BOOSTER</vt:lpstr>
      <vt:lpstr>ADA BOOSTER</vt:lpstr>
      <vt:lpstr>Parameters</vt:lpstr>
      <vt:lpstr>Parameters</vt:lpstr>
      <vt:lpstr>Paramters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 Booster</dc:title>
  <dc:creator>sony</dc:creator>
  <cp:lastModifiedBy>sony</cp:lastModifiedBy>
  <cp:revision>28</cp:revision>
  <dcterms:created xsi:type="dcterms:W3CDTF">2023-08-29T05:11:12Z</dcterms:created>
  <dcterms:modified xsi:type="dcterms:W3CDTF">2023-08-29T06:03:34Z</dcterms:modified>
</cp:coreProperties>
</file>