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0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F02AE-67A6-496F-935B-81CFFDB36F8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C6BB9-0C6A-4D8E-B3E7-A9743F09AD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F02AE-67A6-496F-935B-81CFFDB36F8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C6BB9-0C6A-4D8E-B3E7-A9743F09AD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AAF02AE-67A6-496F-935B-81CFFDB36F8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C6BB9-0C6A-4D8E-B3E7-A9743F09AD8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F02AE-67A6-496F-935B-81CFFDB36F8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C6BB9-0C6A-4D8E-B3E7-A9743F09AD8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F02AE-67A6-496F-935B-81CFFDB36F8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C6BB9-0C6A-4D8E-B3E7-A9743F09AD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AAF02AE-67A6-496F-935B-81CFFDB36F85}"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C6BB9-0C6A-4D8E-B3E7-A9743F09AD8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F02AE-67A6-496F-935B-81CFFDB36F85}"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C6BB9-0C6A-4D8E-B3E7-A9743F09AD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AF02AE-67A6-496F-935B-81CFFDB36F85}"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C6BB9-0C6A-4D8E-B3E7-A9743F09AD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AAF02AE-67A6-496F-935B-81CFFDB36F85}"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C6BB9-0C6A-4D8E-B3E7-A9743F09AD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AAF02AE-67A6-496F-935B-81CFFDB36F85}"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C6BB9-0C6A-4D8E-B3E7-A9743F09AD8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F02AE-67A6-496F-935B-81CFFDB36F85}"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C6BB9-0C6A-4D8E-B3E7-A9743F09AD8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AAF02AE-67A6-496F-935B-81CFFDB36F85}" type="datetimeFigureOut">
              <a:rPr lang="en-US" smtClean="0"/>
              <a:t>8/29/2023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8CC6BB9-0C6A-4D8E-B3E7-A9743F09AD8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38400"/>
            <a:ext cx="7772400" cy="1295400"/>
          </a:xfrm>
        </p:spPr>
        <p:txBody>
          <a:bodyPr>
            <a:normAutofit fontScale="90000"/>
          </a:bodyPr>
          <a:lstStyle/>
          <a:p>
            <a:r>
              <a:rPr lang="en-US" dirty="0" smtClean="0">
                <a:solidFill>
                  <a:schemeClr val="tx1"/>
                </a:solidFill>
              </a:rPr>
              <a:t>XG BOOST REGRESSION</a:t>
            </a:r>
            <a:br>
              <a:rPr lang="en-US" dirty="0" smtClean="0">
                <a:solidFill>
                  <a:schemeClr val="tx1"/>
                </a:solidFill>
              </a:rPr>
            </a:br>
            <a:r>
              <a:rPr lang="en-US" dirty="0" smtClean="0">
                <a:solidFill>
                  <a:schemeClr val="tx1"/>
                </a:solidFill>
              </a:rPr>
              <a:t>or</a:t>
            </a:r>
            <a:br>
              <a:rPr lang="en-US" dirty="0" smtClean="0">
                <a:solidFill>
                  <a:schemeClr val="tx1"/>
                </a:solidFill>
              </a:rPr>
            </a:br>
            <a:r>
              <a:rPr lang="en-US" dirty="0" smtClean="0">
                <a:solidFill>
                  <a:schemeClr val="tx1"/>
                </a:solidFill>
              </a:rPr>
              <a:t>GRADIENT BOOSTING REGRESSION</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Introduction</a:t>
            </a:r>
          </a:p>
          <a:p>
            <a:r>
              <a:rPr lang="en-US" sz="2400" dirty="0">
                <a:solidFill>
                  <a:srgbClr val="C00000"/>
                </a:solidFill>
              </a:rPr>
              <a:t>Gradient boosting Regression </a:t>
            </a:r>
            <a:r>
              <a:rPr lang="en-US" b="1" dirty="0">
                <a:solidFill>
                  <a:schemeClr val="tx1"/>
                </a:solidFill>
              </a:rPr>
              <a:t>calculates the difference between the current prediction and the known correct target </a:t>
            </a:r>
            <a:r>
              <a:rPr lang="en-US" b="1" dirty="0" smtClean="0">
                <a:solidFill>
                  <a:schemeClr val="tx1"/>
                </a:solidFill>
              </a:rPr>
              <a:t>value</a:t>
            </a:r>
            <a:endParaRPr lang="en-US" dirty="0" smtClean="0">
              <a:solidFill>
                <a:schemeClr val="tx1"/>
              </a:solidFill>
            </a:endParaRPr>
          </a:p>
        </p:txBody>
      </p:sp>
    </p:spTree>
    <p:extLst>
      <p:ext uri="{BB962C8B-B14F-4D97-AF65-F5344CB8AC3E}">
        <p14:creationId xmlns:p14="http://schemas.microsoft.com/office/powerpoint/2010/main" val="161527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chemeClr val="accent2">
                    <a:lumMod val="75000"/>
                  </a:schemeClr>
                </a:solidFill>
              </a:rPr>
              <a:t>XGBoost is a powerful approach for building supervised regression models. </a:t>
            </a:r>
            <a:endParaRPr lang="en-US" dirty="0" smtClean="0"/>
          </a:p>
          <a:p>
            <a:r>
              <a:rPr lang="en-US" dirty="0" smtClean="0"/>
              <a:t>It </a:t>
            </a:r>
            <a:r>
              <a:rPr lang="en-US" dirty="0"/>
              <a:t>tells about the difference between actual values and predicted values, </a:t>
            </a:r>
            <a:r>
              <a:rPr lang="en-US" dirty="0" err="1"/>
              <a:t>i.e</a:t>
            </a:r>
            <a:r>
              <a:rPr lang="en-US" dirty="0"/>
              <a:t> how far the model results are from the real values. </a:t>
            </a:r>
            <a:endParaRPr lang="en-US" dirty="0" smtClean="0"/>
          </a:p>
          <a:p>
            <a:r>
              <a:rPr lang="en-US" dirty="0"/>
              <a:t>The most common loss functions in XGBoost for regression problems is </a:t>
            </a:r>
            <a:r>
              <a:rPr lang="en-US" dirty="0" err="1"/>
              <a:t>reg:linear</a:t>
            </a:r>
            <a:r>
              <a:rPr lang="en-US" dirty="0"/>
              <a:t>, and that for binary classification is </a:t>
            </a:r>
            <a:r>
              <a:rPr lang="en-US" dirty="0" err="1"/>
              <a:t>reg:logistics</a:t>
            </a:r>
            <a:r>
              <a:rPr lang="en-US" dirty="0"/>
              <a:t>.</a:t>
            </a:r>
          </a:p>
        </p:txBody>
      </p:sp>
      <p:sp>
        <p:nvSpPr>
          <p:cNvPr id="3" name="Title 2"/>
          <p:cNvSpPr>
            <a:spLocks noGrp="1"/>
          </p:cNvSpPr>
          <p:nvPr>
            <p:ph type="title"/>
          </p:nvPr>
        </p:nvSpPr>
        <p:spPr/>
        <p:txBody>
          <a:bodyPr/>
          <a:lstStyle/>
          <a:p>
            <a:r>
              <a:rPr lang="en-US" dirty="0" smtClean="0"/>
              <a:t>XG BOOSTER</a:t>
            </a:r>
            <a:endParaRPr lang="en-US" dirty="0"/>
          </a:p>
        </p:txBody>
      </p:sp>
    </p:spTree>
    <p:extLst>
      <p:ext uri="{BB962C8B-B14F-4D97-AF65-F5344CB8AC3E}">
        <p14:creationId xmlns:p14="http://schemas.microsoft.com/office/powerpoint/2010/main" val="110569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Ensemble learning involves training and combining individual models (known as base learners) to get a single prediction, and XGBoost is one of the ensemble learning methods</a:t>
            </a:r>
            <a:r>
              <a:rPr lang="en-US" dirty="0" smtClean="0"/>
              <a:t>.</a:t>
            </a:r>
          </a:p>
          <a:p>
            <a:r>
              <a:rPr lang="en-US" dirty="0"/>
              <a:t>XGBoost expects to have the base learners which are uniformly bad at the remainder so that when all the predictions are combined, bad predictions cancels out and better one sums up to form final good predictions</a:t>
            </a:r>
          </a:p>
        </p:txBody>
      </p:sp>
      <p:sp>
        <p:nvSpPr>
          <p:cNvPr id="3" name="Title 2"/>
          <p:cNvSpPr>
            <a:spLocks noGrp="1"/>
          </p:cNvSpPr>
          <p:nvPr>
            <p:ph type="title"/>
          </p:nvPr>
        </p:nvSpPr>
        <p:spPr/>
        <p:txBody>
          <a:bodyPr/>
          <a:lstStyle/>
          <a:p>
            <a:r>
              <a:rPr lang="en-US" dirty="0" smtClean="0"/>
              <a:t>XG BOOSTER</a:t>
            </a:r>
            <a:endParaRPr lang="en-US" dirty="0"/>
          </a:p>
        </p:txBody>
      </p:sp>
    </p:spTree>
    <p:extLst>
      <p:ext uri="{BB962C8B-B14F-4D97-AF65-F5344CB8AC3E}">
        <p14:creationId xmlns:p14="http://schemas.microsoft.com/office/powerpoint/2010/main" val="38035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r>
              <a:rPr lang="en-US" dirty="0"/>
              <a:t>import </a:t>
            </a:r>
            <a:r>
              <a:rPr lang="en-US" dirty="0" err="1"/>
              <a:t>numpy</a:t>
            </a:r>
            <a:r>
              <a:rPr lang="en-US" dirty="0"/>
              <a:t> as </a:t>
            </a:r>
            <a:r>
              <a:rPr lang="en-US" dirty="0" err="1"/>
              <a:t>np</a:t>
            </a:r>
            <a:endParaRPr lang="en-US" dirty="0"/>
          </a:p>
          <a:p>
            <a:r>
              <a:rPr lang="en-US" dirty="0"/>
              <a:t>import pandas as </a:t>
            </a:r>
            <a:r>
              <a:rPr lang="en-US" dirty="0" err="1"/>
              <a:t>pd</a:t>
            </a:r>
            <a:endParaRPr lang="en-US" dirty="0"/>
          </a:p>
          <a:p>
            <a:r>
              <a:rPr lang="en-US" dirty="0"/>
              <a:t>import </a:t>
            </a:r>
            <a:r>
              <a:rPr lang="en-US" dirty="0" err="1"/>
              <a:t>xgboost</a:t>
            </a:r>
            <a:r>
              <a:rPr lang="en-US" dirty="0"/>
              <a:t> as </a:t>
            </a:r>
            <a:r>
              <a:rPr lang="en-US" dirty="0" err="1"/>
              <a:t>xg</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sklearn.metrics</a:t>
            </a:r>
            <a:r>
              <a:rPr lang="en-US" dirty="0"/>
              <a:t> import </a:t>
            </a:r>
            <a:r>
              <a:rPr lang="en-US" dirty="0" err="1"/>
              <a:t>mean_squared_error</a:t>
            </a:r>
            <a:r>
              <a:rPr lang="en-US" dirty="0"/>
              <a:t> as MSE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1331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81200"/>
            <a:ext cx="7408333" cy="4449763"/>
          </a:xfrm>
        </p:spPr>
        <p:txBody>
          <a:bodyPr>
            <a:normAutofit fontScale="62500" lnSpcReduction="20000"/>
          </a:bodyPr>
          <a:lstStyle/>
          <a:p>
            <a:pPr marL="0" indent="0">
              <a:buNone/>
            </a:pPr>
            <a:r>
              <a:rPr lang="en-US" dirty="0"/>
              <a:t># Load the data</a:t>
            </a:r>
          </a:p>
          <a:p>
            <a:pPr marL="0" indent="0">
              <a:buNone/>
            </a:pPr>
            <a:r>
              <a:rPr lang="en-US" dirty="0"/>
              <a:t>dataset = pd.read_csv("boston_house.csv")</a:t>
            </a:r>
          </a:p>
          <a:p>
            <a:pPr marL="0" indent="0">
              <a:buNone/>
            </a:pPr>
            <a:r>
              <a:rPr lang="en-US" dirty="0"/>
              <a:t>X, y = dataset.iloc[:, :-1], dataset.iloc[:, -1]</a:t>
            </a:r>
          </a:p>
          <a:p>
            <a:pPr marL="0" indent="0">
              <a:buNone/>
            </a:pPr>
            <a:r>
              <a:rPr lang="en-US" dirty="0"/>
              <a:t>  </a:t>
            </a:r>
          </a:p>
          <a:p>
            <a:pPr marL="0" indent="0">
              <a:buNone/>
            </a:pPr>
            <a:r>
              <a:rPr lang="en-US" dirty="0"/>
              <a:t># Splitting</a:t>
            </a:r>
          </a:p>
          <a:p>
            <a:pPr marL="0" indent="0">
              <a:buNone/>
            </a:pPr>
            <a:r>
              <a:rPr lang="en-US" dirty="0" err="1"/>
              <a:t>train_X</a:t>
            </a:r>
            <a:r>
              <a:rPr lang="en-US" dirty="0"/>
              <a:t>, </a:t>
            </a:r>
            <a:r>
              <a:rPr lang="en-US" dirty="0" err="1"/>
              <a:t>test_X</a:t>
            </a:r>
            <a:r>
              <a:rPr lang="en-US" dirty="0"/>
              <a:t>, </a:t>
            </a:r>
            <a:r>
              <a:rPr lang="en-US" dirty="0" err="1"/>
              <a:t>train_y</a:t>
            </a:r>
            <a:r>
              <a:rPr lang="en-US" dirty="0"/>
              <a:t>, </a:t>
            </a:r>
            <a:r>
              <a:rPr lang="en-US" dirty="0" err="1"/>
              <a:t>test_y</a:t>
            </a:r>
            <a:r>
              <a:rPr lang="en-US" dirty="0"/>
              <a:t> = </a:t>
            </a:r>
            <a:r>
              <a:rPr lang="en-US" dirty="0" err="1"/>
              <a:t>train_test_split</a:t>
            </a:r>
            <a:r>
              <a:rPr lang="en-US" dirty="0"/>
              <a:t>(X, y</a:t>
            </a:r>
            <a:r>
              <a:rPr lang="en-US" dirty="0" smtClean="0"/>
              <a:t>,</a:t>
            </a:r>
            <a:r>
              <a:rPr lang="en-US" dirty="0"/>
              <a:t> </a:t>
            </a:r>
            <a:r>
              <a:rPr lang="en-US" dirty="0" err="1"/>
              <a:t>test_size</a:t>
            </a:r>
            <a:r>
              <a:rPr lang="en-US" dirty="0"/>
              <a:t> = 0.3, random_state = 123)</a:t>
            </a:r>
          </a:p>
          <a:p>
            <a:pPr marL="0" indent="0">
              <a:buNone/>
            </a:pPr>
            <a:r>
              <a:rPr lang="en-US" dirty="0"/>
              <a:t>  </a:t>
            </a:r>
          </a:p>
          <a:p>
            <a:pPr marL="0" indent="0">
              <a:buNone/>
            </a:pPr>
            <a:r>
              <a:rPr lang="en-US" dirty="0"/>
              <a:t># Instantiation</a:t>
            </a:r>
          </a:p>
          <a:p>
            <a:pPr marL="0" indent="0">
              <a:buNone/>
            </a:pPr>
            <a:r>
              <a:rPr lang="en-US" dirty="0" err="1"/>
              <a:t>xgb_r</a:t>
            </a:r>
            <a:r>
              <a:rPr lang="en-US" dirty="0"/>
              <a:t> = </a:t>
            </a:r>
            <a:r>
              <a:rPr lang="en-US" dirty="0" err="1"/>
              <a:t>xg.XGBRegressor</a:t>
            </a:r>
            <a:r>
              <a:rPr lang="en-US" dirty="0"/>
              <a:t>(objective ='</a:t>
            </a:r>
            <a:r>
              <a:rPr lang="en-US" dirty="0" err="1"/>
              <a:t>reg:linear</a:t>
            </a:r>
            <a:r>
              <a:rPr lang="en-US" dirty="0" smtClean="0"/>
              <a:t>',n_estimators </a:t>
            </a:r>
            <a:r>
              <a:rPr lang="en-US" dirty="0"/>
              <a:t>= 10, seed = 123)</a:t>
            </a:r>
          </a:p>
          <a:p>
            <a:pPr marL="0" indent="0">
              <a:buNone/>
            </a:pPr>
            <a:r>
              <a:rPr lang="en-US" dirty="0"/>
              <a:t>  </a:t>
            </a:r>
          </a:p>
          <a:p>
            <a:pPr marL="0" indent="0">
              <a:buNone/>
            </a:pPr>
            <a:r>
              <a:rPr lang="en-US" dirty="0"/>
              <a:t># Fitting the model</a:t>
            </a:r>
          </a:p>
          <a:p>
            <a:pPr marL="0" indent="0">
              <a:buNone/>
            </a:pPr>
            <a:r>
              <a:rPr lang="en-US" dirty="0" err="1"/>
              <a:t>xgb_r.fit</a:t>
            </a:r>
            <a:r>
              <a:rPr lang="en-US" dirty="0"/>
              <a:t>(</a:t>
            </a:r>
            <a:r>
              <a:rPr lang="en-US" dirty="0" err="1"/>
              <a:t>train_X</a:t>
            </a:r>
            <a:r>
              <a:rPr lang="en-US" dirty="0"/>
              <a:t>, </a:t>
            </a:r>
            <a:r>
              <a:rPr lang="en-US" dirty="0" err="1"/>
              <a:t>train_y</a:t>
            </a:r>
            <a:r>
              <a:rPr lang="en-US" dirty="0"/>
              <a:t>)</a:t>
            </a:r>
          </a:p>
          <a:p>
            <a:pPr marL="0" indent="0">
              <a:buNone/>
            </a:pPr>
            <a:r>
              <a:rPr lang="en-US" dirty="0"/>
              <a:t>  </a:t>
            </a:r>
          </a:p>
          <a:p>
            <a:pPr marL="0" indent="0">
              <a:buNone/>
            </a:pPr>
            <a:r>
              <a:rPr lang="en-US" dirty="0"/>
              <a:t># Predict the model</a:t>
            </a:r>
          </a:p>
          <a:p>
            <a:pPr marL="0" indent="0">
              <a:buNone/>
            </a:pPr>
            <a:r>
              <a:rPr lang="en-US" dirty="0" err="1"/>
              <a:t>pred</a:t>
            </a:r>
            <a:r>
              <a:rPr lang="en-US" dirty="0"/>
              <a:t> = </a:t>
            </a:r>
            <a:r>
              <a:rPr lang="en-US" dirty="0" err="1"/>
              <a:t>xgb_r.predict</a:t>
            </a:r>
            <a:r>
              <a:rPr lang="en-US" dirty="0"/>
              <a:t>(</a:t>
            </a:r>
            <a:r>
              <a:rPr lang="en-US" dirty="0" err="1"/>
              <a:t>test_X</a:t>
            </a:r>
            <a:r>
              <a:rPr lang="en-US" dirty="0"/>
              <a:t>)</a:t>
            </a:r>
          </a:p>
          <a:p>
            <a:pPr marL="0" indent="0">
              <a:buNone/>
            </a:pPr>
            <a:r>
              <a:rPr lang="en-US" dirty="0"/>
              <a:t>  </a:t>
            </a:r>
          </a:p>
          <a:p>
            <a:pPr marL="0" indent="0">
              <a:buNone/>
            </a:pPr>
            <a:r>
              <a:rPr lang="en-US" dirty="0"/>
              <a:t># RMSE Computation</a:t>
            </a:r>
          </a:p>
          <a:p>
            <a:pPr marL="0" indent="0">
              <a:buNone/>
            </a:pPr>
            <a:r>
              <a:rPr lang="en-US" dirty="0" err="1"/>
              <a:t>rmse</a:t>
            </a:r>
            <a:r>
              <a:rPr lang="en-US" dirty="0"/>
              <a:t> = </a:t>
            </a:r>
            <a:r>
              <a:rPr lang="en-US" dirty="0" err="1"/>
              <a:t>np.sqrt</a:t>
            </a:r>
            <a:r>
              <a:rPr lang="en-US" dirty="0"/>
              <a:t>(MSE(</a:t>
            </a:r>
            <a:r>
              <a:rPr lang="en-US" dirty="0" err="1"/>
              <a:t>test_y</a:t>
            </a:r>
            <a:r>
              <a:rPr lang="en-US" dirty="0"/>
              <a:t>, </a:t>
            </a:r>
            <a:r>
              <a:rPr lang="en-US" dirty="0" err="1"/>
              <a:t>pred</a:t>
            </a:r>
            <a:r>
              <a:rPr lang="en-US" dirty="0"/>
              <a:t>))</a:t>
            </a:r>
          </a:p>
          <a:p>
            <a:pPr marL="0" indent="0">
              <a:buNone/>
            </a:pPr>
            <a:r>
              <a:rPr lang="en-US" dirty="0"/>
              <a:t>print("RMSE : % f" %(</a:t>
            </a:r>
            <a:r>
              <a:rPr lang="en-US" dirty="0" err="1"/>
              <a:t>rmse</a:t>
            </a:r>
            <a:r>
              <a:rPr lang="en-US" dirty="0"/>
              <a:t>))</a:t>
            </a:r>
          </a:p>
          <a:p>
            <a:pPr marL="0" indent="0">
              <a:buNone/>
            </a:pPr>
            <a:endParaRPr lang="en-US" dirty="0"/>
          </a:p>
        </p:txBody>
      </p:sp>
      <p:sp>
        <p:nvSpPr>
          <p:cNvPr id="3" name="Title 2"/>
          <p:cNvSpPr>
            <a:spLocks noGrp="1"/>
          </p:cNvSpPr>
          <p:nvPr>
            <p:ph type="title"/>
          </p:nvPr>
        </p:nvSpPr>
        <p:spPr/>
        <p:txBody>
          <a:bodyPr/>
          <a:lstStyle/>
          <a:p>
            <a:r>
              <a:rPr lang="en-US" dirty="0" smtClean="0"/>
              <a:t>XG BOOSTER CODE</a:t>
            </a:r>
            <a:endParaRPr lang="en-US" dirty="0"/>
          </a:p>
        </p:txBody>
      </p:sp>
    </p:spTree>
    <p:extLst>
      <p:ext uri="{BB962C8B-B14F-4D97-AF65-F5344CB8AC3E}">
        <p14:creationId xmlns:p14="http://schemas.microsoft.com/office/powerpoint/2010/main" val="38228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TotalTime>
  <Words>198</Words>
  <Application>Microsoft Office PowerPoint</Application>
  <PresentationFormat>On-screen Show (4:3)</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Waveform</vt:lpstr>
      <vt:lpstr>XG BOOST REGRESSION or GRADIENT BOOSTING REGRESSION </vt:lpstr>
      <vt:lpstr>XG BOOSTER</vt:lpstr>
      <vt:lpstr>XG BOOSTER</vt:lpstr>
      <vt:lpstr>PowerPoint Presentation</vt:lpstr>
      <vt:lpstr>XG BOOSTER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 BOOST REGRESSION </dc:title>
  <dc:creator>sony</dc:creator>
  <cp:lastModifiedBy>sony</cp:lastModifiedBy>
  <cp:revision>16</cp:revision>
  <dcterms:created xsi:type="dcterms:W3CDTF">2023-08-29T06:04:01Z</dcterms:created>
  <dcterms:modified xsi:type="dcterms:W3CDTF">2023-08-29T06:21:56Z</dcterms:modified>
</cp:coreProperties>
</file>