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87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7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51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3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054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93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190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91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98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sony</cp:lastModifiedBy>
  <cp:revision>9</cp:revision>
  <dcterms:created xsi:type="dcterms:W3CDTF">2006-08-16T00:00:00Z</dcterms:created>
  <dcterms:modified xsi:type="dcterms:W3CDTF">2023-10-04T01:16:17Z</dcterms:modified>
</cp:coreProperties>
</file>