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4" r:id="rId10"/>
    <p:sldId id="16140635" r:id="rId11"/>
    <p:sldId id="16140630" r:id="rId12"/>
    <p:sldId id="16140629" r:id="rId13"/>
    <p:sldId id="1614062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lean-Modern-Resume-Templates-Word-Download.zi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045030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secure data hiding in images using stegnography</a:t>
            </a:r>
            <a:endParaRPr lang="en-US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6609" y="4132340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 ARCHANA BALAJI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Name &amp; Department : PERI INSTITUTE OF TECHNOLOGY &amp;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27" y="878051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sz="36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This project addresses the issue of secure data transmission by utilizing steganography. By embedding messages within images, we ensure confidential communication while minimizing suspicion. The integration of password-based decryption enhances security, making this an effective and practical approach for hidden communication.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07261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GitHub Link</a:t>
            </a:r>
            <a:endParaRPr lang="en-IN" sz="36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6EAC1C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https://github.com/ArchanaBalaji11/AICTE-CYBER-PROJECT.git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Enhanced Encryption: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Implementing AES or RSA encryption before embedding the message for double-layer security.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Support for Different File Formats: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Expanding beyond JPEG to PNG, BMP, and GIF.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Capacity Optimization: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Improving the algorithm to hide longer messages without noticeable image distortion.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Mobile &amp; Web Integration: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Developing an app-based or web-based solution for easy accessibility.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Future 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scope</a:t>
            </a:r>
            <a:endParaRPr lang="en-US" sz="3600" b="1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488088"/>
            <a:ext cx="9298744" cy="1325563"/>
          </a:xfrm>
        </p:spPr>
        <p:txBody>
          <a:bodyPr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4400" b="1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622935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OUTLINE</a:t>
            </a:r>
            <a:endParaRPr lang="en-US" sz="3600" b="1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30"/>
            <a:ext cx="10667365" cy="54305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Problem Statement 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Technology used</a:t>
            </a:r>
            <a:endParaRPr lang="en-US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Wow factor 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End users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Result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Conclusion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Git-hub Link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Future scope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3647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algn="just"/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In today's digital era, data security is a major concern. Traditional encryption methods, while effective, often attract attention. Steganography offers a solution by hiding secret messages within images, making the communication unnoticeable to outsiders. This project aims to implement secure data hiding in images using Python-based steganography techniques.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827" y="81963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Technology  used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660" y="1087120"/>
            <a:ext cx="11029315" cy="55638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Programming Language: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Python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Libraries &amp; Platforms: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OpenCV (cv2) – For image processing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OS Module – To execute system commands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String Handling – For character-to-byte conversions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charset="0"/>
                <a:ea typeface="+mj-lt"/>
                <a:cs typeface="Times New Roman" panose="02020603050405020304" charset="0"/>
              </a:rPr>
              <a:t>Wow factors</a:t>
            </a:r>
            <a:endParaRPr lang="en-US" sz="3600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en-GB" sz="28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Stealthy Communication:</a:t>
            </a:r>
            <a:r>
              <a:rPr lang="en-US" altLang="en-GB" sz="28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The secret message is hidden within an image, making it invisible to the naked eye.</a:t>
            </a:r>
            <a:endParaRPr lang="en-US" altLang="en-GB" sz="28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Lightweight &amp; Fast:</a:t>
            </a:r>
            <a:r>
              <a:rPr lang="en-US" altLang="en-GB" sz="28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Uses pixel manipulation for encryption and decryption without significantly altering the image quality.</a:t>
            </a:r>
            <a:endParaRPr lang="en-US" altLang="en-GB" sz="28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User Authentication:</a:t>
            </a:r>
            <a:r>
              <a:rPr lang="en-US" altLang="en-GB" sz="28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Requires a password to decrypt the message, ensuring security.</a:t>
            </a:r>
            <a:endParaRPr lang="en-US" altLang="en-GB" sz="28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Cross-Platform Compatibility:</a:t>
            </a:r>
            <a:r>
              <a:rPr lang="en-US" altLang="en-GB" sz="28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Works on different operating systems without requiring extensive setup.</a:t>
            </a:r>
            <a:endParaRPr lang="en-US" altLang="en-GB" sz="28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27" y="771371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End users</a:t>
            </a:r>
            <a:endParaRPr lang="en-IN" sz="36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Government &amp; Intelligence Agencies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– Secure data transfer without raising suspicion.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Corporate Organizations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– Confidential information exchange.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Journalists &amp; Whistleblowers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– Safe communication in restrictive environments.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General Users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– Personal secure messaging and privacy protection.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1371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r>
              <a:rPr lang="en-US" altLang="en-IN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- original image</a:t>
            </a:r>
            <a:endParaRPr lang="en-US" altLang="en-IN" sz="36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 descr="Screenshot (6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301750"/>
            <a:ext cx="11030585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en-GB" sz="36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RESults - stegno / encrypted image</a:t>
            </a:r>
            <a:endParaRPr lang="en-US" altLang="en-GB" sz="3600" b="1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 descr="Screenshot (6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9450" y="1301750"/>
            <a:ext cx="10930890" cy="5068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en-GB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results - after decrytion </a:t>
            </a:r>
            <a:endParaRPr lang="en-US" altLang="en-GB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Screenshot (6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301750"/>
            <a:ext cx="10740390" cy="5068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2474</Words>
  <Application>WPS Presentation</Application>
  <PresentationFormat>Custom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Times New Roman</vt:lpstr>
      <vt:lpstr>Arial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 - original image</vt:lpstr>
      <vt:lpstr>RESults - stegno / encrypted image</vt:lpstr>
      <vt:lpstr>results - after decrytion 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VALLA</cp:lastModifiedBy>
  <cp:revision>30</cp:revision>
  <dcterms:created xsi:type="dcterms:W3CDTF">2021-05-26T16:50:00Z</dcterms:created>
  <dcterms:modified xsi:type="dcterms:W3CDTF">2025-02-20T06:14:32Z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FDA415F9B2694BF394EB92CD326E8A51_13</vt:lpwstr>
  </property>
  <property fmtid="{D5CDD505-2E9C-101B-9397-08002B2CF9AE}" pid="4" name="KSOProductBuildVer">
    <vt:lpwstr>2057-12.2.0.19821</vt:lpwstr>
  </property>
</Properties>
</file>