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0" r:id="rId6"/>
    <p:sldId id="261"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5/21/2024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5/21/2024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5/21/2024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5/21/2024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5/21/2024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5/21/2024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5/21/2024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Top New Technologies in </a:t>
            </a:r>
            <a:r>
              <a:rPr lang="en-IN" dirty="0" err="1"/>
              <a:t>ai</a:t>
            </a:r>
            <a:endParaRPr lang="en-IN" dirty="0"/>
          </a:p>
        </p:txBody>
      </p:sp>
      <p:sp>
        <p:nvSpPr>
          <p:cNvPr id="3" name="Subtitle 2"/>
          <p:cNvSpPr>
            <a:spLocks noGrp="1"/>
          </p:cNvSpPr>
          <p:nvPr>
            <p:ph type="subTitle" idx="1"/>
          </p:nvPr>
        </p:nvSpPr>
        <p:spPr>
          <a:xfrm>
            <a:off x="3295135" y="5535142"/>
            <a:ext cx="2323071" cy="685800"/>
          </a:xfrm>
        </p:spPr>
        <p:txBody>
          <a:bodyPr>
            <a:normAutofit fontScale="92500" lnSpcReduction="10000"/>
          </a:bodyPr>
          <a:lstStyle/>
          <a:p>
            <a:r>
              <a:rPr lang="en-US" dirty="0" smtClean="0"/>
              <a:t>ARCHANA G S</a:t>
            </a:r>
          </a:p>
          <a:p>
            <a:r>
              <a:rPr lang="en-US" dirty="0" smtClean="0"/>
              <a:t>NSTI CALICUT</a:t>
            </a:r>
          </a:p>
          <a:p>
            <a:endParaRPr lang="en-IN" dirty="0"/>
          </a:p>
        </p:txBody>
      </p:sp>
    </p:spTree>
    <p:extLst>
      <p:ext uri="{BB962C8B-B14F-4D97-AF65-F5344CB8AC3E}">
        <p14:creationId xmlns:p14="http://schemas.microsoft.com/office/powerpoint/2010/main" val="3078648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lstStyle/>
          <a:p>
            <a:r>
              <a:rPr lang="en-US" dirty="0"/>
              <a:t>AI and associated technologies are fundamentally reshaping our world, revolutionizing industries and daily life. With responsible innovation, we can harness their potential to address challenges and empower humanity, ensuring a future where technology uplifts us all.</a:t>
            </a:r>
            <a:endParaRPr lang="en-IN" dirty="0"/>
          </a:p>
        </p:txBody>
      </p:sp>
    </p:spTree>
    <p:extLst>
      <p:ext uri="{BB962C8B-B14F-4D97-AF65-F5344CB8AC3E}">
        <p14:creationId xmlns:p14="http://schemas.microsoft.com/office/powerpoint/2010/main" val="4122382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643" y="2865022"/>
            <a:ext cx="5883876" cy="1293028"/>
          </a:xfrm>
        </p:spPr>
        <p:txBody>
          <a:bodyPr/>
          <a:lstStyle/>
          <a:p>
            <a:r>
              <a:rPr lang="en-US" dirty="0" smtClean="0"/>
              <a:t>Thankyou…..</a:t>
            </a:r>
            <a:endParaRPr lang="en-IN" dirty="0"/>
          </a:p>
        </p:txBody>
      </p:sp>
    </p:spTree>
    <p:extLst>
      <p:ext uri="{BB962C8B-B14F-4D97-AF65-F5344CB8AC3E}">
        <p14:creationId xmlns:p14="http://schemas.microsoft.com/office/powerpoint/2010/main" val="1411970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a:xfrm>
            <a:off x="685800" y="2194560"/>
            <a:ext cx="10820400" cy="2587505"/>
          </a:xfrm>
        </p:spPr>
        <p:txBody>
          <a:bodyPr/>
          <a:lstStyle/>
          <a:p>
            <a:pPr marL="0" indent="0" algn="just">
              <a:buNone/>
            </a:pPr>
            <a:r>
              <a:rPr lang="en-US" dirty="0"/>
              <a:t/>
            </a:r>
            <a:br>
              <a:rPr lang="en-US" dirty="0"/>
            </a:br>
            <a:r>
              <a:rPr lang="en-US" dirty="0"/>
              <a:t>In 2024, AI is rapidly advancing with notable technologies such as generative AI for content creation, AI-driven healthcare innovations like protein folding predictions and gene editing, and powerful exascale computing for complex simulations. Additionally, AI is enhancing geothermal energy systems and environmental monitoring, demonstrating its vast potential to transform industries and address global challenges​</a:t>
            </a:r>
            <a:endParaRPr lang="en-IN" dirty="0"/>
          </a:p>
        </p:txBody>
      </p:sp>
      <p:pic>
        <p:nvPicPr>
          <p:cNvPr id="4" name="Picture 3"/>
          <p:cNvPicPr>
            <a:picLocks noChangeAspect="1"/>
          </p:cNvPicPr>
          <p:nvPr/>
        </p:nvPicPr>
        <p:blipFill>
          <a:blip r:embed="rId2"/>
          <a:stretch>
            <a:fillRect/>
          </a:stretch>
        </p:blipFill>
        <p:spPr>
          <a:xfrm>
            <a:off x="0" y="5041557"/>
            <a:ext cx="2199503" cy="1816443"/>
          </a:xfrm>
          <a:prstGeom prst="rect">
            <a:avLst/>
          </a:prstGeom>
        </p:spPr>
      </p:pic>
    </p:spTree>
    <p:extLst>
      <p:ext uri="{BB962C8B-B14F-4D97-AF65-F5344CB8AC3E}">
        <p14:creationId xmlns:p14="http://schemas.microsoft.com/office/powerpoint/2010/main" val="3026166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ai</a:t>
            </a:r>
            <a:endParaRPr lang="en-IN" dirty="0"/>
          </a:p>
        </p:txBody>
      </p:sp>
      <p:sp>
        <p:nvSpPr>
          <p:cNvPr id="3" name="Content Placeholder 2"/>
          <p:cNvSpPr>
            <a:spLocks noGrp="1"/>
          </p:cNvSpPr>
          <p:nvPr>
            <p:ph idx="1"/>
          </p:nvPr>
        </p:nvSpPr>
        <p:spPr>
          <a:xfrm>
            <a:off x="685800" y="2194560"/>
            <a:ext cx="10820400" cy="2229159"/>
          </a:xfrm>
        </p:spPr>
        <p:txBody>
          <a:bodyPr/>
          <a:lstStyle/>
          <a:p>
            <a:pPr marL="0" indent="0" algn="just">
              <a:buNone/>
            </a:pPr>
            <a:r>
              <a:rPr lang="en-US" dirty="0"/>
              <a:t>Artificial intelligence (AI) refers to the simulation of human intelligence in machines designed to think and act like humans. These machines are programmed to perform tasks such as learning, reasoning, problem-solving, perception, and language understanding.</a:t>
            </a:r>
            <a:endParaRPr lang="en-IN" dirty="0"/>
          </a:p>
        </p:txBody>
      </p:sp>
      <p:pic>
        <p:nvPicPr>
          <p:cNvPr id="4" name="Picture 3"/>
          <p:cNvPicPr>
            <a:picLocks noChangeAspect="1"/>
          </p:cNvPicPr>
          <p:nvPr/>
        </p:nvPicPr>
        <p:blipFill>
          <a:blip r:embed="rId2"/>
          <a:stretch>
            <a:fillRect/>
          </a:stretch>
        </p:blipFill>
        <p:spPr>
          <a:xfrm>
            <a:off x="0" y="5143500"/>
            <a:ext cx="2438400" cy="1714500"/>
          </a:xfrm>
          <a:prstGeom prst="rect">
            <a:avLst/>
          </a:prstGeom>
        </p:spPr>
      </p:pic>
    </p:spTree>
    <p:extLst>
      <p:ext uri="{BB962C8B-B14F-4D97-AF65-F5344CB8AC3E}">
        <p14:creationId xmlns:p14="http://schemas.microsoft.com/office/powerpoint/2010/main" val="2992427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Artificial </a:t>
            </a:r>
            <a:r>
              <a:rPr lang="en-US" dirty="0" smtClean="0"/>
              <a:t>intelligence </a:t>
            </a:r>
            <a:br>
              <a:rPr lang="en-US" dirty="0" smtClean="0"/>
            </a:br>
            <a:r>
              <a:rPr lang="en-US" dirty="0" smtClean="0"/>
              <a:t>technologies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190021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685800" y="2194561"/>
            <a:ext cx="10820400" cy="2216802"/>
          </a:xfrm>
        </p:spPr>
        <p:txBody>
          <a:bodyPr/>
          <a:lstStyle/>
          <a:p>
            <a:r>
              <a:rPr lang="en-US" b="1" dirty="0"/>
              <a:t>Natural Language Processing (NLP</a:t>
            </a:r>
            <a:r>
              <a:rPr lang="en-US" b="1" dirty="0" smtClean="0"/>
              <a:t>)</a:t>
            </a:r>
            <a:r>
              <a:rPr lang="en-US" dirty="0" smtClean="0"/>
              <a:t>:</a:t>
            </a:r>
          </a:p>
          <a:p>
            <a:pPr marL="0" indent="0">
              <a:buNone/>
            </a:pPr>
            <a:r>
              <a:rPr lang="en-US" dirty="0" smtClean="0"/>
              <a:t> </a:t>
            </a:r>
            <a:r>
              <a:rPr lang="en-US" dirty="0"/>
              <a:t>This involves the ability of machines to understand, interpret, and respond to human language in a valuable way. Examples include </a:t>
            </a:r>
            <a:r>
              <a:rPr lang="en-US" dirty="0" err="1"/>
              <a:t>chatbots</a:t>
            </a:r>
            <a:r>
              <a:rPr lang="en-US" dirty="0"/>
              <a:t>, language translation services, and sentiment analysis tools</a:t>
            </a:r>
            <a:endParaRPr lang="en-IN" dirty="0"/>
          </a:p>
        </p:txBody>
      </p:sp>
      <p:pic>
        <p:nvPicPr>
          <p:cNvPr id="4" name="Picture 3"/>
          <p:cNvPicPr>
            <a:picLocks noChangeAspect="1"/>
          </p:cNvPicPr>
          <p:nvPr/>
        </p:nvPicPr>
        <p:blipFill>
          <a:blip r:embed="rId2"/>
          <a:stretch>
            <a:fillRect/>
          </a:stretch>
        </p:blipFill>
        <p:spPr>
          <a:xfrm>
            <a:off x="3373395" y="3781168"/>
            <a:ext cx="5115698" cy="2842054"/>
          </a:xfrm>
          <a:prstGeom prst="rect">
            <a:avLst/>
          </a:prstGeom>
        </p:spPr>
      </p:pic>
    </p:spTree>
    <p:extLst>
      <p:ext uri="{BB962C8B-B14F-4D97-AF65-F5344CB8AC3E}">
        <p14:creationId xmlns:p14="http://schemas.microsoft.com/office/powerpoint/2010/main" val="1908308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85800" y="2194560"/>
            <a:ext cx="10820400" cy="1969667"/>
          </a:xfrm>
        </p:spPr>
        <p:txBody>
          <a:bodyPr/>
          <a:lstStyle/>
          <a:p>
            <a:r>
              <a:rPr lang="en-US" b="1" dirty="0"/>
              <a:t>Machine Learning (ML)</a:t>
            </a:r>
            <a:r>
              <a:rPr lang="en-US" dirty="0"/>
              <a:t>: </a:t>
            </a:r>
          </a:p>
          <a:p>
            <a:pPr marL="0" indent="0">
              <a:buNone/>
            </a:pPr>
            <a:r>
              <a:rPr lang="en-US" dirty="0"/>
              <a:t>A subset of AI where machines learn from data to make predictions or decisions without being explicitly programmed. Common techniques include supervised learning, unsupervised learning, and reinforcement learning</a:t>
            </a:r>
            <a:endParaRPr lang="en-IN" dirty="0"/>
          </a:p>
          <a:p>
            <a:pPr marL="0" indent="0">
              <a:buNone/>
            </a:pPr>
            <a:endParaRPr lang="en-IN" dirty="0"/>
          </a:p>
        </p:txBody>
      </p:sp>
      <p:pic>
        <p:nvPicPr>
          <p:cNvPr id="4" name="Picture 3"/>
          <p:cNvPicPr>
            <a:picLocks noChangeAspect="1"/>
          </p:cNvPicPr>
          <p:nvPr/>
        </p:nvPicPr>
        <p:blipFill>
          <a:blip r:embed="rId2"/>
          <a:stretch>
            <a:fillRect/>
          </a:stretch>
        </p:blipFill>
        <p:spPr>
          <a:xfrm>
            <a:off x="3260827" y="3906928"/>
            <a:ext cx="4706520" cy="2627604"/>
          </a:xfrm>
          <a:prstGeom prst="rect">
            <a:avLst/>
          </a:prstGeom>
        </p:spPr>
      </p:pic>
    </p:spTree>
    <p:extLst>
      <p:ext uri="{BB962C8B-B14F-4D97-AF65-F5344CB8AC3E}">
        <p14:creationId xmlns:p14="http://schemas.microsoft.com/office/powerpoint/2010/main" val="424709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85800" y="2194560"/>
            <a:ext cx="10820400" cy="1907883"/>
          </a:xfrm>
        </p:spPr>
        <p:txBody>
          <a:bodyPr/>
          <a:lstStyle/>
          <a:p>
            <a:r>
              <a:rPr lang="en-US" b="1" dirty="0"/>
              <a:t>Computer Vision</a:t>
            </a:r>
            <a:r>
              <a:rPr lang="en-US" dirty="0"/>
              <a:t>: </a:t>
            </a:r>
            <a:endParaRPr lang="en-US" dirty="0" smtClean="0"/>
          </a:p>
          <a:p>
            <a:pPr marL="0" indent="0">
              <a:buNone/>
            </a:pPr>
            <a:r>
              <a:rPr lang="en-US" dirty="0" smtClean="0"/>
              <a:t>The </a:t>
            </a:r>
            <a:r>
              <a:rPr lang="en-US" dirty="0"/>
              <a:t>capability of machines to interpret and make decisions based on visual data from the world. Applications include facial recognition, object detection, and autonomous vehicles​</a:t>
            </a:r>
            <a:endParaRPr lang="en-IN" dirty="0"/>
          </a:p>
        </p:txBody>
      </p:sp>
      <p:pic>
        <p:nvPicPr>
          <p:cNvPr id="4" name="Picture 3"/>
          <p:cNvPicPr>
            <a:picLocks noChangeAspect="1"/>
          </p:cNvPicPr>
          <p:nvPr/>
        </p:nvPicPr>
        <p:blipFill>
          <a:blip r:embed="rId2"/>
          <a:stretch>
            <a:fillRect/>
          </a:stretch>
        </p:blipFill>
        <p:spPr>
          <a:xfrm>
            <a:off x="3142736" y="4102443"/>
            <a:ext cx="4975654" cy="2483708"/>
          </a:xfrm>
          <a:prstGeom prst="rect">
            <a:avLst/>
          </a:prstGeom>
        </p:spPr>
      </p:pic>
    </p:spTree>
    <p:extLst>
      <p:ext uri="{BB962C8B-B14F-4D97-AF65-F5344CB8AC3E}">
        <p14:creationId xmlns:p14="http://schemas.microsoft.com/office/powerpoint/2010/main" val="2727202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Robotics</a:t>
            </a:r>
            <a:r>
              <a:rPr lang="en-US" dirty="0" smtClean="0"/>
              <a:t>:</a:t>
            </a:r>
          </a:p>
          <a:p>
            <a:pPr marL="0" indent="0">
              <a:buNone/>
            </a:pPr>
            <a:r>
              <a:rPr lang="en-US" dirty="0" smtClean="0"/>
              <a:t>The </a:t>
            </a:r>
            <a:r>
              <a:rPr lang="en-US" dirty="0"/>
              <a:t>design and use of robots for performing tasks traditionally done by humans. AI in robotics involves using algorithms for navigation, manipulation, and interaction with the environment​</a:t>
            </a:r>
            <a:endParaRPr lang="en-IN" dirty="0"/>
          </a:p>
        </p:txBody>
      </p:sp>
      <p:pic>
        <p:nvPicPr>
          <p:cNvPr id="4" name="Picture 3"/>
          <p:cNvPicPr>
            <a:picLocks noChangeAspect="1"/>
          </p:cNvPicPr>
          <p:nvPr/>
        </p:nvPicPr>
        <p:blipFill>
          <a:blip r:embed="rId2"/>
          <a:stretch>
            <a:fillRect/>
          </a:stretch>
        </p:blipFill>
        <p:spPr>
          <a:xfrm>
            <a:off x="4072322" y="4206622"/>
            <a:ext cx="3403515" cy="2149222"/>
          </a:xfrm>
          <a:prstGeom prst="rect">
            <a:avLst/>
          </a:prstGeom>
        </p:spPr>
      </p:pic>
    </p:spTree>
    <p:extLst>
      <p:ext uri="{BB962C8B-B14F-4D97-AF65-F5344CB8AC3E}">
        <p14:creationId xmlns:p14="http://schemas.microsoft.com/office/powerpoint/2010/main" val="2783129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Expert Systems</a:t>
            </a:r>
            <a:r>
              <a:rPr lang="en-US" dirty="0"/>
              <a:t>: </a:t>
            </a:r>
            <a:endParaRPr lang="en-US" dirty="0" smtClean="0"/>
          </a:p>
          <a:p>
            <a:pPr marL="0" indent="0">
              <a:buNone/>
            </a:pPr>
            <a:r>
              <a:rPr lang="en-US" dirty="0" smtClean="0"/>
              <a:t>AI </a:t>
            </a:r>
            <a:r>
              <a:rPr lang="en-US" dirty="0"/>
              <a:t>systems that mimic the decision-making abilities of a human expert, used in fields like medical diagnosis and financial forecasting.</a:t>
            </a:r>
          </a:p>
          <a:p>
            <a:endParaRPr lang="en-IN" dirty="0"/>
          </a:p>
        </p:txBody>
      </p:sp>
      <p:pic>
        <p:nvPicPr>
          <p:cNvPr id="4" name="Picture 3"/>
          <p:cNvPicPr>
            <a:picLocks noChangeAspect="1"/>
          </p:cNvPicPr>
          <p:nvPr/>
        </p:nvPicPr>
        <p:blipFill>
          <a:blip r:embed="rId2"/>
          <a:stretch>
            <a:fillRect/>
          </a:stretch>
        </p:blipFill>
        <p:spPr>
          <a:xfrm>
            <a:off x="4297190" y="4003589"/>
            <a:ext cx="3561707" cy="2215096"/>
          </a:xfrm>
          <a:prstGeom prst="rect">
            <a:avLst/>
          </a:prstGeom>
        </p:spPr>
      </p:pic>
    </p:spTree>
    <p:extLst>
      <p:ext uri="{BB962C8B-B14F-4D97-AF65-F5344CB8AC3E}">
        <p14:creationId xmlns:p14="http://schemas.microsoft.com/office/powerpoint/2010/main" val="273070443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43</TotalTime>
  <Words>333</Words>
  <Application>Microsoft Office PowerPoint</Application>
  <PresentationFormat>Widescreen</PresentationFormat>
  <Paragraphs>21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Century Gothic</vt:lpstr>
      <vt:lpstr>Vapor Trail</vt:lpstr>
      <vt:lpstr>Top New Technologies in ai</vt:lpstr>
      <vt:lpstr>Introduction</vt:lpstr>
      <vt:lpstr>What is ai</vt:lpstr>
      <vt:lpstr>Artificial intelligence  technologies</vt:lpstr>
      <vt:lpstr>PowerPoint Presentation</vt:lpstr>
      <vt:lpstr>PowerPoint Presentation</vt:lpstr>
      <vt:lpstr>PowerPoint Presentation</vt:lpstr>
      <vt:lpstr>PowerPoint Presentation</vt:lpstr>
      <vt:lpstr>PowerPoint Presentation</vt:lpstr>
      <vt:lpstr>conclusion</vt:lpstr>
      <vt:lpstr>Thankyou…..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 New Technologies in ai</dc:title>
  <dc:creator>User</dc:creator>
  <cp:lastModifiedBy>User</cp:lastModifiedBy>
  <cp:revision>5</cp:revision>
  <dcterms:created xsi:type="dcterms:W3CDTF">2024-05-21T03:36:50Z</dcterms:created>
  <dcterms:modified xsi:type="dcterms:W3CDTF">2024-05-21T04:20:16Z</dcterms:modified>
</cp:coreProperties>
</file>