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7" r:id="rId4"/>
    <p:sldId id="271" r:id="rId5"/>
    <p:sldId id="273" r:id="rId6"/>
    <p:sldId id="270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5" r:id="rId17"/>
    <p:sldId id="286" r:id="rId18"/>
    <p:sldId id="287" r:id="rId19"/>
    <p:sldId id="289" r:id="rId20"/>
    <p:sldId id="288" r:id="rId21"/>
    <p:sldId id="293" r:id="rId22"/>
    <p:sldId id="291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9" autoAdjust="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ile:///\\-----Backslash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Presented By</a:t>
            </a:r>
          </a:p>
          <a:p>
            <a:r>
              <a:rPr lang="en-US" dirty="0"/>
              <a:t>G. Archana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D9E6-65BE-E372-3A3D-8F75E686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 Modify String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E58F-518C-BB09-7E75-9F9BA2AB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basic modifications that can be done to the strings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Upper():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string to upper case letters.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 "Hello, World!"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a.upper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HELLO, WORLD!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Lower():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string to lower case letters.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 "Hello, World!"</a:t>
            </a:r>
            <a:b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a.lower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 world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9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4090-A4FE-3DB2-B8F6-1FD05B7653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73932" y="908720"/>
            <a:ext cx="8424936" cy="526348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Strip():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whitespaces in beginning or in the end.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 " Hello, World! "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a.strip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Hello, world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2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AA91-83F8-38FF-E266-4EC4FBEDB7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81844" y="1196752"/>
            <a:ext cx="8162156" cy="4975448"/>
          </a:xfrm>
        </p:spPr>
        <p:txBody>
          <a:bodyPr/>
          <a:lstStyle/>
          <a:p>
            <a:pPr marL="0" indent="0">
              <a:buNone/>
            </a:pPr>
            <a:endParaRPr lang="en-IN" sz="1800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Replace():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Replaces a string with another string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 "Hello, World!"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a.replace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("H", "J"))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Jello, World!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3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10FF-81BA-5253-BE5B-C2AD3454F2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41884" y="1052736"/>
            <a:ext cx="7802116" cy="511946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Split():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Seperates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if it finds a separator.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 "Hello, World!"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a.split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(",")) 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IN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['Hello', ' World!']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functions  are used on a particular string with a dot operator.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8C09-B470-CD96-9CBA-D50E46FE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Concatenation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FE6D-B67A-6C27-FA9D-3FC0F27B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two different strings/data types is called concatenation.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 of different datatypes is not possible in python.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concatenation is done using ‘+’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variables are  of str data type they can be concatenated easily with ‘+’.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 variable a with variable b into variable c:</a:t>
            </a: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07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DA0B8-BE7A-9921-DD33-5D622E6942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3852" y="1052736"/>
            <a:ext cx="8090148" cy="5119464"/>
          </a:xfrm>
        </p:spPr>
        <p:txBody>
          <a:bodyPr>
            <a:normAutofit fontScale="25000" lnSpcReduction="20000"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 "Hello"</a:t>
            </a:r>
            <a:b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 "World"</a:t>
            </a:r>
            <a:b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= a + b</a:t>
            </a:r>
            <a:b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print(c)</a:t>
            </a:r>
          </a:p>
          <a:p>
            <a:pPr marL="0" indent="0">
              <a:buNone/>
            </a:pPr>
            <a:r>
              <a:rPr lang="en-US" sz="8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 </a:t>
            </a:r>
            <a:r>
              <a:rPr lang="en-IN" sz="8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</a:p>
          <a:p>
            <a:endParaRPr lang="en-IN" sz="80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add a space between them, add a " 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 "Hello"</a:t>
            </a:r>
            <a:br>
              <a:rPr kumimoji="0" lang="en-US" altLang="en-US" sz="8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8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 "World"</a:t>
            </a:r>
            <a:br>
              <a:rPr kumimoji="0" lang="en-US" altLang="en-US" sz="8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8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= a + " " + b</a:t>
            </a:r>
            <a:br>
              <a:rPr kumimoji="0" lang="en-US" altLang="en-US" sz="8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8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8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endParaRPr kumimoji="0" lang="en-US" altLang="en-US" sz="8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8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IN" sz="8000" b="0" i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endParaRPr lang="en-US" sz="8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31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705A-8388-5FB1-7CAF-A258396C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b="0" i="0" dirty="0">
                <a:effectLst/>
                <a:latin typeface="Segoe UI" panose="020B0502040204020203" pitchFamily="34" charset="0"/>
              </a:rPr>
              <a:t> Format - Strings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8EC8-AD9E-F0BD-A315-7220EA29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 and the numbers can be linked using format method.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reserves a place for the number in the string using place holder with curly braces()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numbers are further assigned  as the arguments passed through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format()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can be assigned to place holder to get the required order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09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4688-E54D-99A9-33D8-0396C00461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41884" y="1124744"/>
            <a:ext cx="7802116" cy="4392488"/>
          </a:xfrm>
        </p:spPr>
        <p:txBody>
          <a:bodyPr/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b="0" i="0" dirty="0">
                <a:solidFill>
                  <a:srgbClr val="57BCE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print("I love {0} and {1}.".format("Python", "JavaScript"))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/>
              <a:t>I love Python and JavaScript.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BF7A-7C58-1208-5BE7-3E080354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IN" b="0" i="0" dirty="0">
                <a:effectLst/>
                <a:latin typeface="Segoe UI" panose="020B0502040204020203" pitchFamily="34" charset="0"/>
              </a:rPr>
              <a:t> Escape Characters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7605-F914-221A-DD5D-AD62FF90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illegal characters that we cannot use inside a string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quotation marks, backslash etc.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insert the illegal characters, escape character is used.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backslash followed by the illegal character.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familiar escape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chatacters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\’----- single quote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\\-----Backslash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\n-----New line</a:t>
            </a:r>
          </a:p>
        </p:txBody>
      </p:sp>
    </p:spTree>
    <p:extLst>
      <p:ext uri="{BB962C8B-B14F-4D97-AF65-F5344CB8AC3E}">
        <p14:creationId xmlns:p14="http://schemas.microsoft.com/office/powerpoint/2010/main" val="38442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BF6F-254E-1861-8D30-4CD2CA3002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998068" y="1268760"/>
            <a:ext cx="5857900" cy="504745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\“----- double quote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\t------Horizontal tab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\r------Carriage return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\b------Backspace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\f-------Form feed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\v------vertical tab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\0-------Null character</a:t>
            </a:r>
          </a:p>
        </p:txBody>
      </p:sp>
    </p:spTree>
    <p:extLst>
      <p:ext uri="{BB962C8B-B14F-4D97-AF65-F5344CB8AC3E}">
        <p14:creationId xmlns:p14="http://schemas.microsoft.com/office/powerpoint/2010/main" val="32888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Strings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is a sequence of characters.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may contain alphabets, numbers and special characters.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strings are enclosed within a single quotes and double quotes.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is immutable in nature.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Archana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print(‘Archana’)</a:t>
            </a:r>
          </a:p>
          <a:p>
            <a:pPr marL="0" indent="0">
              <a:buNone/>
            </a:pPr>
            <a:r>
              <a:rPr lang="en-US" dirty="0"/>
              <a:t>Output: </a:t>
            </a:r>
          </a:p>
          <a:p>
            <a:pPr marL="0" indent="0">
              <a:buNone/>
            </a:pPr>
            <a:r>
              <a:rPr lang="en-US" dirty="0"/>
              <a:t>Archana</a:t>
            </a:r>
          </a:p>
          <a:p>
            <a:pPr marL="0" indent="0">
              <a:buNone/>
            </a:pPr>
            <a:r>
              <a:rPr lang="en-US" dirty="0"/>
              <a:t>Archana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0E8D-F5EC-AC63-070D-6884F956D0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77988" y="1340768"/>
            <a:ext cx="7776864" cy="4687416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escape character allows you to use double quotes when you normally would not be allowed: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= "Hello\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nWorld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print(text)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IN" dirty="0"/>
              <a:t>Hello </a:t>
            </a:r>
          </a:p>
          <a:p>
            <a:r>
              <a:rPr lang="en-IN" dirty="0"/>
              <a:t>World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E5E1FFC-0FD7-9ECE-42FA-33F698CA809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268761"/>
            <a:ext cx="993710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19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D192-FD38-40A0-4C7C-30B5AF48FB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9956" y="1484784"/>
            <a:ext cx="7154044" cy="3240360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36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783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STRING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E5F01-04EB-EC60-CB4F-C64E6F6C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mainly contains 3 inbuilt string functions. They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Find  the length of Characters in string.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Max(): Fing Largest value in a string based on which you are </a:t>
            </a:r>
            <a:r>
              <a:rPr lang="en-IN" dirty="0"/>
              <a:t>assigning 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assigning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Min(): Find Smallest value in a string based on which you are assigning  the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8779-6BE4-7B29-A0A4-BFA09203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320006"/>
            <a:ext cx="9143998" cy="1020762"/>
          </a:xfrm>
        </p:spPr>
        <p:txBody>
          <a:bodyPr/>
          <a:lstStyle/>
          <a:p>
            <a:r>
              <a:rPr lang="en-IN" i="0" dirty="0">
                <a:effectLst/>
                <a:latin typeface="Segoe UI" panose="020B0502040204020203" pitchFamily="34" charset="0"/>
              </a:rPr>
              <a:t> Inside Quotes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B774-C256-94B1-3ED4-A4A5A860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1916832"/>
            <a:ext cx="9144000" cy="42672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quotes inside a string, as long as they don't match the quotes surrounding the string: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print("It's alright")----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utput: 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alright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print("He is called ‘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Rohi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’”)---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output:</a:t>
            </a:r>
            <a:r>
              <a:rPr lang="en-IN" dirty="0"/>
              <a:t>He is called ‘</a:t>
            </a:r>
            <a:r>
              <a:rPr lang="en-IN" dirty="0" err="1"/>
              <a:t>Rohi</a:t>
            </a:r>
            <a:r>
              <a:rPr lang="en-IN" dirty="0"/>
              <a:t>’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print('He is called “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Rohi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“’)---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output:</a:t>
            </a:r>
            <a:r>
              <a:rPr lang="en-US" dirty="0" err="1"/>
              <a:t>print</a:t>
            </a:r>
            <a:r>
              <a:rPr lang="en-US" dirty="0"/>
              <a:t>('He is called “</a:t>
            </a:r>
            <a:r>
              <a:rPr lang="en-US" dirty="0" err="1"/>
              <a:t>Rohi</a:t>
            </a:r>
            <a:r>
              <a:rPr lang="en-US" dirty="0"/>
              <a:t>“')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b="0" i="0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1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FD89-67F8-83E9-3D94-C43676CB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404664"/>
            <a:ext cx="9143998" cy="1020762"/>
          </a:xfrm>
        </p:spPr>
        <p:txBody>
          <a:bodyPr/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effectLst/>
                <a:latin typeface="Segoe UI" panose="020B0502040204020203" pitchFamily="34" charset="0"/>
              </a:rPr>
              <a:t>Multiline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532E-98A2-AB3E-4A78-ACE86C96B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7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assign a multiline string to a variable by using three quotes: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7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7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three double quotes:</a:t>
            </a:r>
          </a:p>
          <a:p>
            <a:pPr marL="0" indent="0" algn="l">
              <a:buNone/>
            </a:pPr>
            <a:r>
              <a:rPr lang="en-IN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=“””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is a sequence of characters</a:t>
            </a:r>
            <a:r>
              <a:rPr lang="en-IN" sz="7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”””</a:t>
            </a:r>
          </a:p>
          <a:p>
            <a:pPr marL="0" indent="0" algn="l">
              <a:buNone/>
            </a:pPr>
            <a:r>
              <a:rPr lang="en-IN" sz="7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  <a:p>
            <a:pPr marL="0" indent="0" algn="l">
              <a:buNone/>
            </a:pPr>
            <a:r>
              <a:rPr lang="en-IN" sz="7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a=‘’’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is a sequence of characters’’’</a:t>
            </a:r>
          </a:p>
          <a:p>
            <a:pPr marL="0" indent="0" algn="l">
              <a:buNone/>
            </a:pPr>
            <a:r>
              <a:rPr lang="en-IN" sz="7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  <a:p>
            <a:pPr algn="l"/>
            <a:r>
              <a:rPr lang="en-US" sz="7400" b="0" i="0" dirty="0">
                <a:effectLst/>
                <a:latin typeface="Verdana" panose="020B0604030504040204" pitchFamily="34" charset="0"/>
              </a:rPr>
              <a:t>Output :A String is a sequence of characters</a:t>
            </a:r>
          </a:p>
          <a:p>
            <a:pPr marL="0" indent="0" algn="l">
              <a:buNone/>
            </a:pPr>
            <a:r>
              <a:rPr lang="en-US" sz="7400" dirty="0">
                <a:latin typeface="Verdana" panose="020B0604030504040204" pitchFamily="34" charset="0"/>
              </a:rPr>
              <a:t>               </a:t>
            </a:r>
            <a:r>
              <a:rPr lang="en-US" sz="7400" b="0" i="0" dirty="0">
                <a:effectLst/>
                <a:latin typeface="Verdana" panose="020B0604030504040204" pitchFamily="34" charset="0"/>
              </a:rPr>
              <a:t>A String is a sequence of characters</a:t>
            </a:r>
          </a:p>
          <a:p>
            <a:pPr algn="l"/>
            <a:endParaRPr lang="en-US" sz="3800" b="0" i="0" dirty="0">
              <a:effectLst/>
              <a:latin typeface="Verdana" panose="020B0604030504040204" pitchFamily="34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1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7F26-E97B-496D-E0FF-4096EDAF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926" y="235595"/>
            <a:ext cx="9143998" cy="1020762"/>
          </a:xfrm>
        </p:spPr>
        <p:txBody>
          <a:bodyPr/>
          <a:lstStyle/>
          <a:p>
            <a:r>
              <a:rPr lang="en-IN" dirty="0"/>
              <a:t>Methods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E8E6-2B2B-E22C-D8A9-4506E9B3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1844824"/>
            <a:ext cx="9144000" cy="4267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Characters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BB98-4535-A9A8-3524-0E6E56DB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Python - Slicing Strings</a:t>
            </a:r>
            <a:br>
              <a:rPr lang="en-IN" b="0" i="0" dirty="0"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CF43-7676-AA1E-C52F-9F9B7EAE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1628800"/>
            <a:ext cx="9396538" cy="522920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range of characters in a string are required slicing used.</a:t>
            </a:r>
            <a:endParaRPr lang="en-US" sz="5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Specify the start index and the end index, separated by a colon, to return a part of the string.</a:t>
            </a:r>
          </a:p>
          <a:p>
            <a:pPr algn="l"/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 </a:t>
            </a:r>
            <a:r>
              <a:rPr lang="en-IN" sz="5100" b="1" dirty="0"/>
              <a:t>string[</a:t>
            </a:r>
            <a:r>
              <a:rPr lang="en-IN" sz="5100" b="1" dirty="0" err="1"/>
              <a:t>start:end:step</a:t>
            </a:r>
            <a:r>
              <a:rPr lang="en-IN" sz="5100" b="1" dirty="0"/>
              <a:t>]</a:t>
            </a:r>
            <a:endParaRPr lang="en-US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strName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string</a:t>
            </a:r>
          </a:p>
          <a:p>
            <a:pPr algn="l"/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is the index of the starting letter of range</a:t>
            </a:r>
          </a:p>
          <a:p>
            <a:pPr algn="l"/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is the index of the ending letter of range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l"/>
            <a: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characters from position 2 to position 5 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 "Hello, World!"</a:t>
            </a:r>
            <a:b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print(b[2:5])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IN" sz="51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llo</a:t>
            </a:r>
            <a:endParaRPr lang="en-US" sz="5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80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1E6A-F155-D832-6975-7B845936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562074"/>
          </a:xfrm>
        </p:spPr>
        <p:txBody>
          <a:bodyPr/>
          <a:lstStyle/>
          <a:p>
            <a:r>
              <a:rPr lang="en-US" sz="3200" b="0" i="0" dirty="0">
                <a:effectLst/>
                <a:latin typeface="Segoe UI" panose="020B0502040204020203" pitchFamily="34" charset="0"/>
              </a:rPr>
              <a:t>Slice From the Start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C920-C3E3-0233-A1DA-FA2D0C6A6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1628800"/>
            <a:ext cx="8964490" cy="4543400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leaving out the start index, the range will start at the first character: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characters from the start to position 5 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 "Hello, World!"</a:t>
            </a:r>
            <a:b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print(b[:5])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br>
              <a:rPr lang="en-IN" sz="8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8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Slice To the End</a:t>
            </a:r>
          </a:p>
          <a:p>
            <a:pPr algn="l"/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leaving out the </a:t>
            </a:r>
            <a:r>
              <a:rPr lang="en-US" sz="8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 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index, the range will go to the end: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characters from position 2, and all the way to the end: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 "Hello, World!“    output: </a:t>
            </a:r>
            <a:r>
              <a:rPr lang="en-IN" sz="6600" dirty="0" err="1"/>
              <a:t>llo</a:t>
            </a:r>
            <a:r>
              <a:rPr lang="en-IN" sz="6600" dirty="0"/>
              <a:t>, World!</a:t>
            </a:r>
            <a:endParaRPr lang="en-US" sz="8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Print([2:])) 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8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8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llo,world</a:t>
            </a:r>
            <a:r>
              <a:rPr lang="en-US" sz="8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en-US" sz="33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3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40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3C30-7AB6-2F66-EE40-9009E898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Negative Indexing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6600-A4A4-E8E9-E4A0-A3E35BA68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>
              <a:spcBef>
                <a:spcPts val="750"/>
              </a:spcBef>
              <a:spcAft>
                <a:spcPts val="750"/>
              </a:spcAft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7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negative indexes to start the slice from the end of the string: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7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US" sz="7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characters:  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US" sz="7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From: "o" in "World!" (position -5)</a:t>
            </a:r>
          </a:p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US" sz="7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To, but not included: "d" in "World!" (position -2):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7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 "Hello, World!"</a:t>
            </a:r>
            <a:br>
              <a:rPr lang="en-US" sz="7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print(b[-5:-2])</a:t>
            </a:r>
          </a:p>
          <a:p>
            <a:pPr algn="l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br>
              <a:rPr lang="en-IN" sz="7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7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72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orl</a:t>
            </a:r>
            <a:endParaRPr lang="en-IN" sz="72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6400" b="0" i="0" dirty="0">
              <a:effectLst/>
              <a:latin typeface="Consolas" panose="020B0609020204030204" pitchFamily="49" charset="0"/>
            </a:endParaRPr>
          </a:p>
          <a:p>
            <a:pPr marL="0" indent="0" algn="l">
              <a:spcBef>
                <a:spcPts val="1800"/>
              </a:spcBef>
              <a:spcAft>
                <a:spcPts val="1800"/>
              </a:spcAft>
              <a:buNone/>
            </a:pPr>
            <a:endParaRPr lang="en-US" sz="6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20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1116</TotalTime>
  <Words>1093</Words>
  <Application>Microsoft Office PowerPoint</Application>
  <PresentationFormat>Custom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Consolas</vt:lpstr>
      <vt:lpstr>Consolas</vt:lpstr>
      <vt:lpstr>Corbel</vt:lpstr>
      <vt:lpstr>Segoe UI</vt:lpstr>
      <vt:lpstr>Times New Roman</vt:lpstr>
      <vt:lpstr>ui-sans-serif</vt:lpstr>
      <vt:lpstr>Verdana</vt:lpstr>
      <vt:lpstr>Chalkboard 16x9</vt:lpstr>
      <vt:lpstr>Python strings</vt:lpstr>
      <vt:lpstr> Strings</vt:lpstr>
      <vt:lpstr>INBUILT STRING FUNCTIONS</vt:lpstr>
      <vt:lpstr> Inside Quotes </vt:lpstr>
      <vt:lpstr>Multiline Strings</vt:lpstr>
      <vt:lpstr>Methods of strings</vt:lpstr>
      <vt:lpstr>Python - Slicing Strings </vt:lpstr>
      <vt:lpstr>Slice From the Start</vt:lpstr>
      <vt:lpstr>Negative Indexing </vt:lpstr>
      <vt:lpstr> Modify String </vt:lpstr>
      <vt:lpstr>PowerPoint Presentation</vt:lpstr>
      <vt:lpstr>PowerPoint Presentation</vt:lpstr>
      <vt:lpstr>PowerPoint Presentation</vt:lpstr>
      <vt:lpstr> Concatenation string</vt:lpstr>
      <vt:lpstr>PowerPoint Presentation</vt:lpstr>
      <vt:lpstr> Format - Strings </vt:lpstr>
      <vt:lpstr>PowerPoint Presentation</vt:lpstr>
      <vt:lpstr> Escape Characters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Manthena Niroja</dc:creator>
  <cp:lastModifiedBy>Manthena Niroja</cp:lastModifiedBy>
  <cp:revision>27</cp:revision>
  <dcterms:created xsi:type="dcterms:W3CDTF">2024-12-09T15:45:01Z</dcterms:created>
  <dcterms:modified xsi:type="dcterms:W3CDTF">2024-12-13T07:40:34Z</dcterms:modified>
</cp:coreProperties>
</file>