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2"/>
  </p:notesMasterIdLst>
  <p:sldIdLst>
    <p:sldId id="256" r:id="rId2"/>
    <p:sldId id="314" r:id="rId3"/>
    <p:sldId id="330" r:id="rId4"/>
    <p:sldId id="332" r:id="rId5"/>
    <p:sldId id="324" r:id="rId6"/>
    <p:sldId id="318" r:id="rId7"/>
    <p:sldId id="422" r:id="rId8"/>
    <p:sldId id="423" r:id="rId9"/>
    <p:sldId id="383" r:id="rId10"/>
    <p:sldId id="42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" userDrawn="1">
          <p15:clr>
            <a:srgbClr val="A4A3A4"/>
          </p15:clr>
        </p15:guide>
        <p15:guide id="2" pos="1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B6BA"/>
    <a:srgbClr val="1D8991"/>
    <a:srgbClr val="9F0C10"/>
    <a:srgbClr val="9DBFBE"/>
    <a:srgbClr val="444444"/>
    <a:srgbClr val="365B46"/>
    <a:srgbClr val="E31B85"/>
    <a:srgbClr val="5D2F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379" autoAdjust="0"/>
  </p:normalViewPr>
  <p:slideViewPr>
    <p:cSldViewPr>
      <p:cViewPr varScale="1">
        <p:scale>
          <a:sx n="62" d="100"/>
          <a:sy n="62" d="100"/>
        </p:scale>
        <p:origin x="1400" y="28"/>
      </p:cViewPr>
      <p:guideLst>
        <p:guide orient="horz" pos="48"/>
        <p:guide pos="1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D2E54-9AB0-435E-8E56-40E630100C2F}" type="datetimeFigureOut">
              <a:rPr lang="en-GB" smtClean="0"/>
              <a:t>25/05/2017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97E1CB-F4CB-43AB-8AA0-D58C90F3A58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7748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4814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5136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667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1084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1321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8487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3673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6718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2879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0268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1713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60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25/05/2017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25923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25/05/2017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90044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25/05/2017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4269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25/05/2017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10910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6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E75D37B-86E7-4D70-84C0-C26EA605271D}" type="datetimeFigureOut">
              <a:rPr lang="en-GB" smtClean="0"/>
              <a:t>25/05/2017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GB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00481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25/05/2017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30389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25/05/2017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16375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E75D37B-86E7-4D70-84C0-C26EA605271D}" type="datetimeFigureOut">
              <a:rPr lang="en-GB" smtClean="0"/>
              <a:t>25/05/2017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84089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25/05/2017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06741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25/05/2017</a:t>
            </a:fld>
            <a:endParaRPr lang="en-GB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73894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25/05/2017</a:t>
            </a:fld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93770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  <a:solidFill>
            <a:srgbClr val="E31B85"/>
          </a:solidFill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grp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E75D37B-86E7-4D70-84C0-C26EA605271D}" type="datetimeFigureOut">
              <a:rPr lang="en-GB" smtClean="0"/>
              <a:t>25/05/2017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-76200"/>
            <a:ext cx="152400" cy="7010400"/>
          </a:xfrm>
          <a:prstGeom prst="rect">
            <a:avLst/>
          </a:prstGeom>
          <a:solidFill>
            <a:srgbClr val="5D2F5D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233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1" kern="1200" cap="none" baseline="0">
          <a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manuelc@justit.co.uk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pp.pluralsight.com/library/courses/geolocation-api/table-of-contents" TargetMode="External"/><Relationship Id="rId4" Type="http://schemas.openxmlformats.org/officeDocument/2006/relationships/hyperlink" Target="https://developers.google.com/maps/documentation/javascript/examples/map-geolocation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iatoSalo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609" y="757764"/>
            <a:ext cx="2067792" cy="2061636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85800" y="2819400"/>
            <a:ext cx="7772400" cy="33528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5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HTML5 </a:t>
            </a:r>
          </a:p>
          <a:p>
            <a:pPr marL="0" indent="0" algn="ctr">
              <a:buNone/>
            </a:pPr>
            <a:r>
              <a:rPr lang="en-US" sz="5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Geolocation API</a:t>
            </a:r>
          </a:p>
          <a:p>
            <a:pPr marL="0" indent="0" algn="ctr">
              <a:buNone/>
            </a:pPr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Fundamentals</a:t>
            </a:r>
          </a:p>
          <a:p>
            <a:pPr marL="0" indent="0" algn="ctr">
              <a:buNone/>
            </a:pPr>
            <a:endParaRPr lang="en-US" sz="4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Week 1 – Full-Stack DPP Course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42057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HTLM5 Geolocation API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42793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b="1" dirty="0"/>
              <a:t>Adding Google Map into our website</a:t>
            </a:r>
          </a:p>
          <a:p>
            <a:endParaRPr lang="en-GB" sz="2400" dirty="0"/>
          </a:p>
          <a:p>
            <a:pPr lvl="1"/>
            <a:endParaRPr lang="en-GB" sz="2200" dirty="0"/>
          </a:p>
          <a:p>
            <a:pPr lvl="1"/>
            <a:endParaRPr lang="en-GB" sz="2200" dirty="0"/>
          </a:p>
          <a:p>
            <a:endParaRPr lang="en-GB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599270"/>
            <a:ext cx="6781800" cy="416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2094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Welcome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4"/>
          <p:cNvSpPr txBox="1">
            <a:spLocks/>
          </p:cNvSpPr>
          <p:nvPr/>
        </p:nvSpPr>
        <p:spPr>
          <a:xfrm>
            <a:off x="457200" y="2636837"/>
            <a:ext cx="8229600" cy="3230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 algn="ctr">
              <a:buFont typeface="Wingdings" pitchFamily="2" charset="2"/>
              <a:buNone/>
            </a:pPr>
            <a:r>
              <a:rPr lang="en-US" sz="4800" dirty="0"/>
              <a:t>Manuel Cubuca</a:t>
            </a:r>
          </a:p>
          <a:p>
            <a:pPr lvl="1" indent="0" algn="ctr">
              <a:buFont typeface="Wingdings" pitchFamily="2" charset="2"/>
              <a:buNone/>
            </a:pPr>
            <a:endParaRPr lang="en-US" dirty="0"/>
          </a:p>
          <a:p>
            <a:pPr lvl="1" indent="0" algn="ctr">
              <a:buFont typeface="Wingdings" pitchFamily="2" charset="2"/>
              <a:buNone/>
            </a:pPr>
            <a:r>
              <a:rPr lang="en-US" sz="4000" dirty="0">
                <a:solidFill>
                  <a:srgbClr val="E31B85"/>
                </a:solidFill>
              </a:rPr>
              <a:t>Technical</a:t>
            </a:r>
            <a:r>
              <a:rPr lang="en-US" sz="3600" dirty="0">
                <a:solidFill>
                  <a:srgbClr val="E31B85"/>
                </a:solidFill>
              </a:rPr>
              <a:t> Trainer</a:t>
            </a:r>
          </a:p>
          <a:p>
            <a:pPr lvl="1" indent="0" algn="ctr">
              <a:buFont typeface="Wingdings" pitchFamily="2" charset="2"/>
              <a:buNone/>
            </a:pPr>
            <a:endParaRPr lang="en-US" dirty="0"/>
          </a:p>
          <a:p>
            <a:pPr lvl="1" indent="0" algn="ctr">
              <a:buFont typeface="Wingdings" pitchFamily="2" charset="2"/>
              <a:buNone/>
            </a:pPr>
            <a:r>
              <a:rPr lang="en-US" sz="3600" b="1" dirty="0"/>
              <a:t>Email</a:t>
            </a:r>
            <a:r>
              <a:rPr lang="en-US" sz="3600" dirty="0"/>
              <a:t>: </a:t>
            </a:r>
            <a:r>
              <a:rPr lang="en-US" sz="3600" dirty="0">
                <a:hlinkClick r:id="rId4" tooltip="Click to Email Manuel - Just IT Technical Trainer"/>
              </a:rPr>
              <a:t>manuelc@justit.co.uk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827331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 1 Outline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3974592"/>
          </a:xfrm>
        </p:spPr>
        <p:txBody>
          <a:bodyPr>
            <a:normAutofit/>
          </a:bodyPr>
          <a:lstStyle/>
          <a:p>
            <a:r>
              <a:rPr lang="en-GB" sz="2400" dirty="0"/>
              <a:t>The HTML5 Geolocation API</a:t>
            </a:r>
          </a:p>
          <a:p>
            <a:r>
              <a:rPr lang="en-GB" sz="2400" dirty="0"/>
              <a:t>What is location?</a:t>
            </a:r>
          </a:p>
          <a:p>
            <a:r>
              <a:rPr lang="en-GB" sz="2400" dirty="0"/>
              <a:t>Getting the location </a:t>
            </a:r>
          </a:p>
          <a:p>
            <a:r>
              <a:rPr lang="en-GB" sz="2400" dirty="0"/>
              <a:t>HTML5 navigator Object</a:t>
            </a:r>
          </a:p>
          <a:p>
            <a:r>
              <a:rPr lang="en-GB" sz="2400" dirty="0"/>
              <a:t>Understanding the code</a:t>
            </a:r>
          </a:p>
          <a:p>
            <a:r>
              <a:rPr lang="en-GB" sz="2400" dirty="0"/>
              <a:t>Google Maps</a:t>
            </a:r>
          </a:p>
          <a:p>
            <a:r>
              <a:rPr lang="en-GB" sz="2400" dirty="0"/>
              <a:t>Inserting maps to our website</a:t>
            </a:r>
          </a:p>
        </p:txBody>
      </p:sp>
    </p:spTree>
    <p:extLst>
      <p:ext uri="{BB962C8B-B14F-4D97-AF65-F5344CB8AC3E}">
        <p14:creationId xmlns:p14="http://schemas.microsoft.com/office/powerpoint/2010/main" val="25919927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 1 Learning Objectives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Learners would have a good understanding of:</a:t>
            </a:r>
          </a:p>
          <a:p>
            <a:endParaRPr lang="en-GB" sz="2400" dirty="0"/>
          </a:p>
          <a:p>
            <a:pPr lvl="1"/>
            <a:r>
              <a:rPr lang="en-GB" sz="2200" dirty="0"/>
              <a:t>What is HTML5 Geolocation</a:t>
            </a:r>
          </a:p>
          <a:p>
            <a:pPr lvl="1"/>
            <a:r>
              <a:rPr lang="en-GB" sz="2200" dirty="0"/>
              <a:t>Latitude and longitude</a:t>
            </a:r>
          </a:p>
          <a:p>
            <a:pPr lvl="1"/>
            <a:r>
              <a:rPr lang="en-GB" sz="2200" dirty="0"/>
              <a:t>What is a location</a:t>
            </a:r>
          </a:p>
          <a:p>
            <a:pPr lvl="1"/>
            <a:r>
              <a:rPr lang="en-GB" sz="2200" dirty="0"/>
              <a:t>How to get the location</a:t>
            </a:r>
          </a:p>
          <a:p>
            <a:pPr lvl="1"/>
            <a:r>
              <a:rPr lang="en-GB" sz="2200" dirty="0"/>
              <a:t>Methods to determine your location</a:t>
            </a:r>
          </a:p>
          <a:p>
            <a:pPr lvl="1"/>
            <a:r>
              <a:rPr lang="en-GB" sz="2200" dirty="0"/>
              <a:t>The core HTLM5 Geolocation code syntax</a:t>
            </a:r>
          </a:p>
          <a:p>
            <a:pPr lvl="1"/>
            <a:r>
              <a:rPr lang="en-GB" sz="2200" dirty="0"/>
              <a:t>How to integrate Google maps into a website</a:t>
            </a:r>
          </a:p>
          <a:p>
            <a:pPr lvl="1"/>
            <a:endParaRPr lang="en-GB" sz="22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694480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Resources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4"/>
          <p:cNvSpPr txBox="1">
            <a:spLocks/>
          </p:cNvSpPr>
          <p:nvPr/>
        </p:nvSpPr>
        <p:spPr>
          <a:xfrm>
            <a:off x="457200" y="2209800"/>
            <a:ext cx="8229600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GB" sz="3200" dirty="0"/>
              <a:t>VLE materials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200" dirty="0"/>
              <a:t>Sample code from the case study</a:t>
            </a:r>
          </a:p>
          <a:p>
            <a:pPr marL="274320" lvl="1" indent="0">
              <a:buNone/>
            </a:pPr>
            <a:endParaRPr lang="en-GB" sz="3200" dirty="0"/>
          </a:p>
        </p:txBody>
      </p:sp>
      <p:sp>
        <p:nvSpPr>
          <p:cNvPr id="2" name="Rectangle: Rounded Corners 1">
            <a:hlinkClick r:id="rId4"/>
          </p:cNvPr>
          <p:cNvSpPr/>
          <p:nvPr/>
        </p:nvSpPr>
        <p:spPr>
          <a:xfrm>
            <a:off x="1066800" y="4343400"/>
            <a:ext cx="3276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Google Maps</a:t>
            </a:r>
          </a:p>
        </p:txBody>
      </p:sp>
      <p:sp>
        <p:nvSpPr>
          <p:cNvPr id="7" name="Rectangle: Rounded Corners 6">
            <a:hlinkClick r:id="rId5"/>
          </p:cNvPr>
          <p:cNvSpPr/>
          <p:nvPr/>
        </p:nvSpPr>
        <p:spPr>
          <a:xfrm>
            <a:off x="4800600" y="4343400"/>
            <a:ext cx="3276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Pluralsight</a:t>
            </a:r>
          </a:p>
        </p:txBody>
      </p:sp>
    </p:spTree>
    <p:extLst>
      <p:ext uri="{BB962C8B-B14F-4D97-AF65-F5344CB8AC3E}">
        <p14:creationId xmlns:p14="http://schemas.microsoft.com/office/powerpoint/2010/main" val="4291639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Download Files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762000" y="2286000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Access my GitHub account and download the HTML5 Geolocation API folder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hlinkClick r:id="rId4"/>
          </p:cNvPr>
          <p:cNvSpPr/>
          <p:nvPr/>
        </p:nvSpPr>
        <p:spPr>
          <a:xfrm>
            <a:off x="1828800" y="4343400"/>
            <a:ext cx="541020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>
                <a:solidFill>
                  <a:schemeClr val="tx1"/>
                </a:solidFill>
              </a:rPr>
              <a:t>GitHub Account</a:t>
            </a:r>
          </a:p>
        </p:txBody>
      </p:sp>
    </p:spTree>
    <p:extLst>
      <p:ext uri="{BB962C8B-B14F-4D97-AF65-F5344CB8AC3E}">
        <p14:creationId xmlns:p14="http://schemas.microsoft.com/office/powerpoint/2010/main" val="30864342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HTLM5 Geolocation API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4279392"/>
          </a:xfrm>
        </p:spPr>
        <p:txBody>
          <a:bodyPr>
            <a:normAutofit/>
          </a:bodyPr>
          <a:lstStyle/>
          <a:p>
            <a:r>
              <a:rPr lang="en-GB" sz="3400" b="1" dirty="0"/>
              <a:t>What is a location?</a:t>
            </a:r>
          </a:p>
          <a:p>
            <a:endParaRPr lang="en-GB" sz="2400" dirty="0"/>
          </a:p>
          <a:p>
            <a:pPr lvl="1"/>
            <a:endParaRPr lang="en-GB" sz="2200" dirty="0"/>
          </a:p>
          <a:p>
            <a:pPr lvl="1"/>
            <a:endParaRPr lang="en-GB" sz="2200" dirty="0"/>
          </a:p>
          <a:p>
            <a:endParaRPr lang="en-GB" sz="2400" dirty="0"/>
          </a:p>
        </p:txBody>
      </p:sp>
      <p:pic>
        <p:nvPicPr>
          <p:cNvPr id="1026" name="Picture 2" descr="Image result for globe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044101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2743200" y="2819400"/>
            <a:ext cx="0" cy="358140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 rot="5400000">
            <a:off x="2743200" y="2758137"/>
            <a:ext cx="0" cy="358140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53000" y="2971800"/>
            <a:ext cx="36906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A LOCATION CONSISTS OF TWO PARTS</a:t>
            </a:r>
            <a:r>
              <a:rPr lang="en-GB" dirty="0"/>
              <a:t>:</a:t>
            </a:r>
          </a:p>
          <a:p>
            <a:endParaRPr lang="en-GB" dirty="0"/>
          </a:p>
          <a:p>
            <a:r>
              <a:rPr lang="en-GB" b="1" dirty="0"/>
              <a:t>A latitude</a:t>
            </a:r>
            <a:r>
              <a:rPr lang="en-GB" dirty="0"/>
              <a:t>: a distance north or south of equator.</a:t>
            </a:r>
          </a:p>
          <a:p>
            <a:endParaRPr lang="en-GB" dirty="0"/>
          </a:p>
          <a:p>
            <a:r>
              <a:rPr lang="en-GB" b="1" dirty="0"/>
              <a:t>A longitude</a:t>
            </a:r>
            <a:r>
              <a:rPr lang="en-GB" dirty="0"/>
              <a:t>: a distance east or west of Greenwich, England.</a:t>
            </a:r>
          </a:p>
          <a:p>
            <a:endParaRPr lang="en-GB" dirty="0"/>
          </a:p>
          <a:p>
            <a:r>
              <a:rPr lang="en-GB" dirty="0"/>
              <a:t>When working with them using Geolocation we use the DECIMAL VERSION, e.g. 27.64, -192.65</a:t>
            </a:r>
          </a:p>
        </p:txBody>
      </p:sp>
    </p:spTree>
    <p:extLst>
      <p:ext uri="{BB962C8B-B14F-4D97-AF65-F5344CB8AC3E}">
        <p14:creationId xmlns:p14="http://schemas.microsoft.com/office/powerpoint/2010/main" val="25117826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HTLM5 Geolocation API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4279392"/>
          </a:xfrm>
        </p:spPr>
        <p:txBody>
          <a:bodyPr>
            <a:normAutofit/>
          </a:bodyPr>
          <a:lstStyle/>
          <a:p>
            <a:r>
              <a:rPr lang="en-GB" sz="3400" b="1" dirty="0"/>
              <a:t>Getting your location?</a:t>
            </a:r>
          </a:p>
          <a:p>
            <a:endParaRPr lang="en-GB" sz="2400" dirty="0"/>
          </a:p>
          <a:p>
            <a:pPr lvl="1"/>
            <a:endParaRPr lang="en-GB" sz="2200" dirty="0"/>
          </a:p>
          <a:p>
            <a:pPr lvl="1"/>
            <a:endParaRPr lang="en-GB" sz="2200" dirty="0"/>
          </a:p>
          <a:p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5509372"/>
            <a:ext cx="7010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When you use Geolocation API to get a location the browser uses the one of the 4 different methods to  determined your location, also depending on the type of connection you have and the technology available on the device you are using.</a:t>
            </a:r>
            <a:endParaRPr lang="en-GB" sz="2000" dirty="0"/>
          </a:p>
        </p:txBody>
      </p:sp>
      <p:pic>
        <p:nvPicPr>
          <p:cNvPr id="2050" name="Picture 2" descr="Image result for satellite clip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734" y="2820000"/>
            <a:ext cx="1403604" cy="1403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43898" y="4469826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GPS</a:t>
            </a:r>
            <a:r>
              <a:rPr lang="en-GB" sz="1600" dirty="0"/>
              <a:t> –Uses satellites</a:t>
            </a:r>
          </a:p>
        </p:txBody>
      </p:sp>
      <p:pic>
        <p:nvPicPr>
          <p:cNvPr id="2052" name="Picture 4" descr="Image result for globe satellit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293" y="2819400"/>
            <a:ext cx="1423816" cy="132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065301" y="4469825"/>
            <a:ext cx="144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IP Address</a:t>
            </a:r>
            <a:r>
              <a:rPr lang="en-GB" sz="1600" dirty="0"/>
              <a:t> – Uses the browser</a:t>
            </a:r>
          </a:p>
        </p:txBody>
      </p:sp>
      <p:pic>
        <p:nvPicPr>
          <p:cNvPr id="2054" name="Picture 6" descr="Image result for wifi logo whit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064" y="2930162"/>
            <a:ext cx="1405213" cy="110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086704" y="4469825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Wi-Fi</a:t>
            </a:r>
            <a:r>
              <a:rPr lang="en-GB" sz="1600" dirty="0"/>
              <a:t>– Access points</a:t>
            </a:r>
          </a:p>
        </p:txBody>
      </p:sp>
      <p:pic>
        <p:nvPicPr>
          <p:cNvPr id="2056" name="Picture 8" descr="Image result for cell phone triangulati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33" y="2819400"/>
            <a:ext cx="948967" cy="1277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878816" y="4503003"/>
            <a:ext cx="144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cell phone triangulation </a:t>
            </a:r>
            <a:r>
              <a:rPr lang="en-GB" sz="1600" dirty="0"/>
              <a:t>– Cell towers</a:t>
            </a:r>
          </a:p>
        </p:txBody>
      </p:sp>
    </p:spTree>
    <p:extLst>
      <p:ext uri="{BB962C8B-B14F-4D97-AF65-F5344CB8AC3E}">
        <p14:creationId xmlns:p14="http://schemas.microsoft.com/office/powerpoint/2010/main" val="24391015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HTLM5 Geolocation API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4279392"/>
          </a:xfrm>
        </p:spPr>
        <p:txBody>
          <a:bodyPr>
            <a:normAutofit fontScale="70000" lnSpcReduction="20000"/>
          </a:bodyPr>
          <a:lstStyle/>
          <a:p>
            <a:r>
              <a:rPr lang="en-GB" sz="3400" b="1" dirty="0"/>
              <a:t>Using a Simple Example</a:t>
            </a:r>
          </a:p>
          <a:p>
            <a:endParaRPr lang="en-GB" sz="2400" dirty="0"/>
          </a:p>
          <a:p>
            <a:pPr lvl="1"/>
            <a:r>
              <a:rPr lang="en-GB" sz="2200" dirty="0"/>
              <a:t>function </a:t>
            </a:r>
            <a:r>
              <a:rPr lang="en-GB" sz="2200" dirty="0" err="1"/>
              <a:t>displayLocation</a:t>
            </a:r>
            <a:r>
              <a:rPr lang="en-GB" sz="2200" dirty="0"/>
              <a:t>(position) {</a:t>
            </a:r>
          </a:p>
          <a:p>
            <a:pPr lvl="1"/>
            <a:r>
              <a:rPr lang="en-GB" sz="2200" dirty="0"/>
              <a:t>            </a:t>
            </a:r>
            <a:r>
              <a:rPr lang="en-GB" sz="2200" dirty="0" err="1"/>
              <a:t>var</a:t>
            </a:r>
            <a:r>
              <a:rPr lang="en-GB" sz="2200" dirty="0"/>
              <a:t> latitude = </a:t>
            </a:r>
            <a:r>
              <a:rPr lang="en-GB" sz="2200" dirty="0" err="1"/>
              <a:t>position.coords.latitude</a:t>
            </a:r>
            <a:r>
              <a:rPr lang="en-GB" sz="2200" dirty="0"/>
              <a:t>;</a:t>
            </a:r>
          </a:p>
          <a:p>
            <a:pPr lvl="1"/>
            <a:r>
              <a:rPr lang="en-GB" sz="2200" dirty="0"/>
              <a:t>            </a:t>
            </a:r>
            <a:r>
              <a:rPr lang="en-GB" sz="2200" dirty="0" err="1"/>
              <a:t>var</a:t>
            </a:r>
            <a:r>
              <a:rPr lang="en-GB" sz="2200" dirty="0"/>
              <a:t> longitude = </a:t>
            </a:r>
            <a:r>
              <a:rPr lang="en-GB" sz="2200" dirty="0" err="1"/>
              <a:t>position.coords.longitude</a:t>
            </a:r>
            <a:r>
              <a:rPr lang="en-GB" sz="2200" dirty="0"/>
              <a:t>;</a:t>
            </a:r>
          </a:p>
          <a:p>
            <a:pPr lvl="1"/>
            <a:r>
              <a:rPr lang="en-GB" sz="2200" dirty="0"/>
              <a:t>            </a:t>
            </a:r>
          </a:p>
          <a:p>
            <a:pPr lvl="1"/>
            <a:r>
              <a:rPr lang="en-GB" sz="2200" dirty="0"/>
              <a:t>            </a:t>
            </a:r>
            <a:r>
              <a:rPr lang="en-GB" sz="2200" dirty="0" err="1"/>
              <a:t>var</a:t>
            </a:r>
            <a:r>
              <a:rPr lang="en-GB" sz="2200" dirty="0"/>
              <a:t> </a:t>
            </a:r>
            <a:r>
              <a:rPr lang="en-GB" sz="2200" dirty="0" err="1"/>
              <a:t>pLocation</a:t>
            </a:r>
            <a:r>
              <a:rPr lang="en-GB" sz="2200" dirty="0"/>
              <a:t> = </a:t>
            </a:r>
            <a:r>
              <a:rPr lang="en-GB" sz="2200" dirty="0" err="1"/>
              <a:t>document.getElementById</a:t>
            </a:r>
            <a:r>
              <a:rPr lang="en-GB" sz="2200" dirty="0"/>
              <a:t>("location");</a:t>
            </a:r>
          </a:p>
          <a:p>
            <a:pPr lvl="1"/>
            <a:r>
              <a:rPr lang="en-GB" sz="2200" dirty="0"/>
              <a:t>            </a:t>
            </a:r>
            <a:r>
              <a:rPr lang="en-GB" sz="2200" dirty="0" err="1"/>
              <a:t>pLocation.innerHTML</a:t>
            </a:r>
            <a:r>
              <a:rPr lang="en-GB" sz="2200" dirty="0"/>
              <a:t> += latitude + ", " + longitude + "&lt;</a:t>
            </a:r>
            <a:r>
              <a:rPr lang="en-GB" sz="2200" dirty="0" err="1"/>
              <a:t>br</a:t>
            </a:r>
            <a:r>
              <a:rPr lang="en-GB" sz="2200" dirty="0"/>
              <a:t>&gt;";</a:t>
            </a:r>
          </a:p>
          <a:p>
            <a:pPr lvl="1"/>
            <a:r>
              <a:rPr lang="en-GB" sz="2200" dirty="0"/>
              <a:t>        }</a:t>
            </a:r>
          </a:p>
          <a:p>
            <a:pPr lvl="1"/>
            <a:r>
              <a:rPr lang="en-GB" sz="2200" dirty="0"/>
              <a:t>        </a:t>
            </a:r>
          </a:p>
          <a:p>
            <a:pPr lvl="1"/>
            <a:r>
              <a:rPr lang="en-GB" sz="2200" dirty="0"/>
              <a:t>        </a:t>
            </a:r>
            <a:r>
              <a:rPr lang="en-GB" sz="2200" dirty="0" err="1"/>
              <a:t>window.onload</a:t>
            </a:r>
            <a:r>
              <a:rPr lang="en-GB" sz="2200" dirty="0"/>
              <a:t> = function() {</a:t>
            </a:r>
          </a:p>
          <a:p>
            <a:pPr lvl="1"/>
            <a:r>
              <a:rPr lang="en-GB" sz="2200" dirty="0"/>
              <a:t>            if(</a:t>
            </a:r>
            <a:r>
              <a:rPr lang="en-GB" sz="2200" dirty="0" err="1"/>
              <a:t>navigator.geolocation</a:t>
            </a:r>
            <a:r>
              <a:rPr lang="en-GB" sz="2200" dirty="0"/>
              <a:t>) {</a:t>
            </a:r>
          </a:p>
          <a:p>
            <a:pPr lvl="1"/>
            <a:r>
              <a:rPr lang="en-GB" sz="2200" dirty="0"/>
              <a:t>                </a:t>
            </a:r>
            <a:r>
              <a:rPr lang="en-GB" sz="2200" dirty="0" err="1"/>
              <a:t>navigator.geolocation.getCurrentPosition</a:t>
            </a:r>
            <a:r>
              <a:rPr lang="en-GB" sz="2200" dirty="0"/>
              <a:t>(</a:t>
            </a:r>
            <a:r>
              <a:rPr lang="en-GB" sz="2200" dirty="0" err="1"/>
              <a:t>displayLocation</a:t>
            </a:r>
            <a:r>
              <a:rPr lang="en-GB" sz="2200" dirty="0"/>
              <a:t>);</a:t>
            </a:r>
          </a:p>
          <a:p>
            <a:pPr lvl="1"/>
            <a:r>
              <a:rPr lang="en-GB" sz="2200" dirty="0"/>
              <a:t>            } else {</a:t>
            </a:r>
          </a:p>
          <a:p>
            <a:pPr lvl="1"/>
            <a:r>
              <a:rPr lang="en-GB" sz="2200" dirty="0"/>
              <a:t>                alert("Sorry, this browser doesn't support Geolocation!");</a:t>
            </a:r>
          </a:p>
          <a:p>
            <a:pPr lvl="1"/>
            <a:r>
              <a:rPr lang="en-GB" sz="2200" dirty="0"/>
              <a:t>            }</a:t>
            </a:r>
          </a:p>
          <a:p>
            <a:pPr lvl="1"/>
            <a:r>
              <a:rPr lang="en-GB" sz="2200" dirty="0"/>
              <a:t>        }</a:t>
            </a:r>
          </a:p>
          <a:p>
            <a:pPr lvl="1"/>
            <a:endParaRPr lang="en-GB" sz="2200" dirty="0"/>
          </a:p>
          <a:p>
            <a:pPr lvl="1"/>
            <a:endParaRPr lang="en-GB" sz="22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0957349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7146</TotalTime>
  <Words>380</Words>
  <Application>Microsoft Office PowerPoint</Application>
  <PresentationFormat>On-screen Show (4:3)</PresentationFormat>
  <Paragraphs>90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Calibri</vt:lpstr>
      <vt:lpstr>Tahoma</vt:lpstr>
      <vt:lpstr>Wingdings</vt:lpstr>
      <vt:lpstr>Wood Type</vt:lpstr>
      <vt:lpstr>PowerPoint Presentation</vt:lpstr>
      <vt:lpstr>Welcome</vt:lpstr>
      <vt:lpstr>Part 1 Outline</vt:lpstr>
      <vt:lpstr>Part 1 Learning Objectives</vt:lpstr>
      <vt:lpstr>Resources</vt:lpstr>
      <vt:lpstr>Download Files</vt:lpstr>
      <vt:lpstr>HTLM5 Geolocation API</vt:lpstr>
      <vt:lpstr>HTLM5 Geolocation API</vt:lpstr>
      <vt:lpstr>HTLM5 Geolocation API</vt:lpstr>
      <vt:lpstr>HTLM5 Geolocation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 week</dc:title>
  <dc:creator>student</dc:creator>
  <cp:lastModifiedBy>Manuel Cubuca</cp:lastModifiedBy>
  <cp:revision>825</cp:revision>
  <dcterms:created xsi:type="dcterms:W3CDTF">2016-08-01T07:52:37Z</dcterms:created>
  <dcterms:modified xsi:type="dcterms:W3CDTF">2017-05-25T22:29:58Z</dcterms:modified>
</cp:coreProperties>
</file>