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294" r:id="rId7"/>
    <p:sldId id="314" r:id="rId8"/>
    <p:sldId id="315" r:id="rId9"/>
    <p:sldId id="316" r:id="rId10"/>
    <p:sldId id="317" r:id="rId11"/>
    <p:sldId id="318" r:id="rId12"/>
    <p:sldId id="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officeapps.live.com/op/view.aspx?src=https%3A%2F%2Fhappiness-report.s3.amazonaws.com%2F2022%2FDataForTable2.1.xls&amp;wdOrigin=BROWSE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 World Happiness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Team- 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2000" b="1" dirty="0">
                <a:solidFill>
                  <a:schemeClr val="tx1">
                    <a:alpha val="60000"/>
                  </a:schemeClr>
                </a:solidFill>
              </a:rPr>
              <a:t>              Rasika </a:t>
            </a:r>
            <a:r>
              <a:rPr lang="en-US" sz="2000" b="1" dirty="0" err="1">
                <a:solidFill>
                  <a:schemeClr val="tx1">
                    <a:alpha val="60000"/>
                  </a:schemeClr>
                </a:solidFill>
              </a:rPr>
              <a:t>Senadheera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Myrna </a:t>
            </a:r>
            <a:r>
              <a:rPr lang="en-AU" sz="2000" b="1" dirty="0" err="1">
                <a:solidFill>
                  <a:schemeClr val="tx1">
                    <a:alpha val="60000"/>
                  </a:schemeClr>
                </a:solidFill>
              </a:rPr>
              <a:t>Deseo</a:t>
            </a:r>
            <a:endParaRPr lang="en-AU" sz="2000" b="1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AU" sz="2000" b="1" dirty="0">
                <a:solidFill>
                  <a:schemeClr val="tx1">
                    <a:alpha val="60000"/>
                  </a:schemeClr>
                </a:solidFill>
              </a:rPr>
              <a:t>              Neha Sharma</a:t>
            </a:r>
            <a:endParaRPr lang="en-US" sz="2000" b="1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8173982" y="1468072"/>
            <a:ext cx="3687555" cy="354854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95806" y="630181"/>
            <a:ext cx="3572787" cy="662130"/>
          </a:xfrm>
        </p:spPr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4475A-F212-92C9-8F5D-F33F9529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24" y="855677"/>
            <a:ext cx="7754699" cy="55954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Introduction -</a:t>
            </a:r>
          </a:p>
          <a:p>
            <a:endParaRPr lang="en-US" sz="1400" dirty="0"/>
          </a:p>
          <a:p>
            <a:r>
              <a:rPr lang="en-US" sz="1400" dirty="0"/>
              <a:t>World happiness report, factors affecting the rankings, life ladder and happiness post pandemic.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source -</a:t>
            </a:r>
          </a:p>
          <a:p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https://view.officeapps.live.com/op/view.aspx?src=https%3A%2F%2Fhappiness-report.s3.amazonaws.com%2F2022%2FDataForTable2.1.xls&amp;wdOrigin=BROWSELINK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Happiness report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Life ladder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Analysis focus – </a:t>
            </a:r>
          </a:p>
          <a:p>
            <a:r>
              <a:rPr lang="en-US" sz="1400" dirty="0"/>
              <a:t>Factors impacting on the life ladder, trends in the life ladder, Performance of Australia and post pandemic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68268786-15BC-B094-37CC-6E9999FE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0839"/>
            <a:ext cx="10593104" cy="2942529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seem to be no direct relation between Generosity and Life Ladder</a:t>
            </a:r>
          </a:p>
          <a:p>
            <a:r>
              <a:rPr lang="en-US" sz="2000" dirty="0"/>
              <a:t>However, it can be seen that for some countries Life Ladder almost follows Generosity. 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Effect of Generosity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at least two outliers </a:t>
            </a:r>
          </a:p>
          <a:p>
            <a:endParaRPr lang="en-US" sz="2000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B15DFF9-0522-F8E9-52F0-AAD512A2B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093" y="1347797"/>
            <a:ext cx="6859563" cy="3201129"/>
          </a:xfrm>
        </p:spPr>
      </p:pic>
    </p:spTree>
    <p:extLst>
      <p:ext uri="{BB962C8B-B14F-4D97-AF65-F5344CB8AC3E}">
        <p14:creationId xmlns:p14="http://schemas.microsoft.com/office/powerpoint/2010/main" val="5767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Effect of other samples on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822859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Life Ladder seems to be resonating with Social Support</a:t>
            </a:r>
          </a:p>
          <a:p>
            <a:r>
              <a:rPr lang="en-US" sz="2000" dirty="0"/>
              <a:t>However, there also seems be a relation between GDP and Life Ladder</a:t>
            </a:r>
          </a:p>
          <a:p>
            <a:r>
              <a:rPr lang="en-US" sz="2000" dirty="0"/>
              <a:t>‘Freedom to make life choices’ is least related of all</a:t>
            </a:r>
          </a:p>
        </p:txBody>
      </p:sp>
      <p:pic>
        <p:nvPicPr>
          <p:cNvPr id="8" name="Content Placeholder 7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9DD256A-9B98-54E5-17DD-6DB50BE74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6375"/>
            <a:ext cx="10515600" cy="3403124"/>
          </a:xfrm>
        </p:spPr>
      </p:pic>
    </p:spTree>
    <p:extLst>
      <p:ext uri="{BB962C8B-B14F-4D97-AF65-F5344CB8AC3E}">
        <p14:creationId xmlns:p14="http://schemas.microsoft.com/office/powerpoint/2010/main" val="110581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Healthy Life Expectancy and Life Ladder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Life Expectancy is better when Life Ladder is above 5</a:t>
            </a:r>
          </a:p>
          <a:p>
            <a:r>
              <a:rPr lang="en-US" sz="2000" dirty="0"/>
              <a:t>For Lower than 5 Life Ladder, Life Expectancy is more scattered</a:t>
            </a:r>
          </a:p>
          <a:p>
            <a:r>
              <a:rPr lang="en-US" sz="2000" dirty="0"/>
              <a:t>There are a couple of outliers which could be because of erroneous data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46DC1C5F-B44E-0200-2009-DB632B2CA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218" y="1421705"/>
            <a:ext cx="6859563" cy="3201129"/>
          </a:xfrm>
        </p:spPr>
      </p:pic>
    </p:spTree>
    <p:extLst>
      <p:ext uri="{BB962C8B-B14F-4D97-AF65-F5344CB8AC3E}">
        <p14:creationId xmlns:p14="http://schemas.microsoft.com/office/powerpoint/2010/main" val="42875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for Happiness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4622834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text, images, art, and videos. </a:t>
            </a:r>
          </a:p>
          <a:p>
            <a:r>
              <a:rPr lang="en-US" sz="2000" dirty="0"/>
              <a:t>Life Ladder seems to be resonating with Social Support, which is same for other countries as we saw earlier</a:t>
            </a:r>
          </a:p>
          <a:p>
            <a:endParaRPr lang="en-US" sz="2000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40EB4D1-D2BA-F32D-BF49-27764416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4078"/>
            <a:ext cx="10015330" cy="3505366"/>
          </a:xfrm>
        </p:spPr>
      </p:pic>
    </p:spTree>
    <p:extLst>
      <p:ext uri="{BB962C8B-B14F-4D97-AF65-F5344CB8AC3E}">
        <p14:creationId xmlns:p14="http://schemas.microsoft.com/office/powerpoint/2010/main" val="319146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Australian Data during Pandemic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A605A32-35B1-C66C-07A5-43E38AB6CC4B}"/>
              </a:ext>
            </a:extLst>
          </p:cNvPr>
          <p:cNvSpPr txBox="1">
            <a:spLocks/>
          </p:cNvSpPr>
          <p:nvPr/>
        </p:nvSpPr>
        <p:spPr>
          <a:xfrm>
            <a:off x="838200" y="5320032"/>
            <a:ext cx="9906000" cy="16596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Only noticeable factor are Confidence in national government and Generosity </a:t>
            </a:r>
          </a:p>
          <a:p>
            <a:r>
              <a:rPr lang="en-US" sz="2000" dirty="0"/>
              <a:t>While Confidence in national government dipped slightly during 2020 it was higher than before by 2021</a:t>
            </a:r>
          </a:p>
          <a:p>
            <a:r>
              <a:rPr lang="en-US" sz="2000" dirty="0"/>
              <a:t>Generosity seems to have increased after 2019 and continues to grow steadily.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EA50EFF4-0DB1-DCE1-3E0E-ED9255F5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42" y="1270583"/>
            <a:ext cx="8166010" cy="4083005"/>
          </a:xfrm>
        </p:spPr>
      </p:pic>
    </p:spTree>
    <p:extLst>
      <p:ext uri="{BB962C8B-B14F-4D97-AF65-F5344CB8AC3E}">
        <p14:creationId xmlns:p14="http://schemas.microsoft.com/office/powerpoint/2010/main" val="274411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22/09/2022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Team- 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Archana Karri</a:t>
            </a:r>
          </a:p>
          <a:p>
            <a:r>
              <a:rPr lang="en-US" sz="5500" b="1" dirty="0">
                <a:solidFill>
                  <a:schemeClr val="bg2">
                    <a:alpha val="60000"/>
                  </a:schemeClr>
                </a:solidFill>
              </a:rPr>
              <a:t>              Rasika </a:t>
            </a:r>
            <a:r>
              <a:rPr lang="en-US" sz="5500" b="1" dirty="0" err="1">
                <a:solidFill>
                  <a:schemeClr val="bg2">
                    <a:alpha val="60000"/>
                  </a:schemeClr>
                </a:solidFill>
              </a:rPr>
              <a:t>Senadheera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Myrna </a:t>
            </a:r>
            <a:r>
              <a:rPr lang="en-AU" sz="5500" b="1" dirty="0" err="1">
                <a:solidFill>
                  <a:schemeClr val="bg2">
                    <a:alpha val="60000"/>
                  </a:schemeClr>
                </a:solidFill>
              </a:rPr>
              <a:t>Deseo</a:t>
            </a:r>
            <a:endParaRPr lang="en-AU" sz="5500" b="1" dirty="0">
              <a:solidFill>
                <a:schemeClr val="bg2">
                  <a:alpha val="60000"/>
                </a:schemeClr>
              </a:solidFill>
            </a:endParaRPr>
          </a:p>
          <a:p>
            <a:r>
              <a:rPr lang="en-AU" sz="5500" b="1" dirty="0">
                <a:solidFill>
                  <a:schemeClr val="bg2">
                    <a:alpha val="60000"/>
                  </a:schemeClr>
                </a:solidFill>
              </a:rPr>
              <a:t>              Neha Sharma</a:t>
            </a:r>
            <a:endParaRPr lang="en-US" sz="5500" b="1" dirty="0">
              <a:solidFill>
                <a:schemeClr val="bg2">
                  <a:alpha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{E3336371-86E8-4DE1-9B2C-6A8F555C64BE}tf89338750_win32</Template>
  <TotalTime>61</TotalTime>
  <Words>339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Univers</vt:lpstr>
      <vt:lpstr>Wingdings</vt:lpstr>
      <vt:lpstr>GradientUnivers</vt:lpstr>
      <vt:lpstr> World Happiness</vt:lpstr>
      <vt:lpstr>PowerPoint Presentation</vt:lpstr>
      <vt:lpstr>Effect of Generosity on Life Ladder</vt:lpstr>
      <vt:lpstr>Effect of Generosity on Life Ladder</vt:lpstr>
      <vt:lpstr>Effect of other samples on Life Ladder</vt:lpstr>
      <vt:lpstr>Healthy Life Expectancy and Life Ladder</vt:lpstr>
      <vt:lpstr>Australian Data for Happiness</vt:lpstr>
      <vt:lpstr>Australian Data during Pandemic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Happiness</dc:title>
  <dc:creator>12438</dc:creator>
  <cp:lastModifiedBy>12438</cp:lastModifiedBy>
  <cp:revision>2</cp:revision>
  <dcterms:created xsi:type="dcterms:W3CDTF">2022-09-22T06:09:52Z</dcterms:created>
  <dcterms:modified xsi:type="dcterms:W3CDTF">2022-09-22T07:21:33Z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