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8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11567-79B5-4F3D-B841-A11B60E13472}" type="datetimeFigureOut">
              <a:rPr lang="nl-NL" smtClean="0"/>
              <a:t>2-4-2014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680E-ED84-460F-9115-9D2B003CB72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11567-79B5-4F3D-B841-A11B60E13472}" type="datetimeFigureOut">
              <a:rPr lang="nl-NL" smtClean="0"/>
              <a:t>2-4-2014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680E-ED84-460F-9115-9D2B003CB72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11567-79B5-4F3D-B841-A11B60E13472}" type="datetimeFigureOut">
              <a:rPr lang="nl-NL" smtClean="0"/>
              <a:t>2-4-2014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680E-ED84-460F-9115-9D2B003CB72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11567-79B5-4F3D-B841-A11B60E13472}" type="datetimeFigureOut">
              <a:rPr lang="nl-NL" smtClean="0"/>
              <a:t>2-4-2014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680E-ED84-460F-9115-9D2B003CB72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11567-79B5-4F3D-B841-A11B60E13472}" type="datetimeFigureOut">
              <a:rPr lang="nl-NL" smtClean="0"/>
              <a:t>2-4-2014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680E-ED84-460F-9115-9D2B003CB72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11567-79B5-4F3D-B841-A11B60E13472}" type="datetimeFigureOut">
              <a:rPr lang="nl-NL" smtClean="0"/>
              <a:t>2-4-2014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680E-ED84-460F-9115-9D2B003CB72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11567-79B5-4F3D-B841-A11B60E13472}" type="datetimeFigureOut">
              <a:rPr lang="nl-NL" smtClean="0"/>
              <a:t>2-4-2014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680E-ED84-460F-9115-9D2B003CB72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11567-79B5-4F3D-B841-A11B60E13472}" type="datetimeFigureOut">
              <a:rPr lang="nl-NL" smtClean="0"/>
              <a:t>2-4-2014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680E-ED84-460F-9115-9D2B003CB72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11567-79B5-4F3D-B841-A11B60E13472}" type="datetimeFigureOut">
              <a:rPr lang="nl-NL" smtClean="0"/>
              <a:t>2-4-2014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680E-ED84-460F-9115-9D2B003CB72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11567-79B5-4F3D-B841-A11B60E13472}" type="datetimeFigureOut">
              <a:rPr lang="nl-NL" smtClean="0"/>
              <a:t>2-4-2014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680E-ED84-460F-9115-9D2B003CB72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11567-79B5-4F3D-B841-A11B60E13472}" type="datetimeFigureOut">
              <a:rPr lang="nl-NL" smtClean="0"/>
              <a:t>2-4-2014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680E-ED84-460F-9115-9D2B003CB72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11567-79B5-4F3D-B841-A11B60E13472}" type="datetimeFigureOut">
              <a:rPr lang="nl-NL" smtClean="0"/>
              <a:t>2-4-2014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7680E-ED84-460F-9115-9D2B003CB726}" type="slidenum">
              <a:rPr lang="nl-NL" smtClean="0"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OIV Data Mapping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2 data mapping modes: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nl-NL" dirty="0"/>
          </a:p>
        </p:txBody>
      </p:sp>
      <p:pic>
        <p:nvPicPr>
          <p:cNvPr id="1026" name="Picture 2" descr="\\AMSDC1-NA-V506\Serge.Van-Der-Ree$\Cached\My Documents\My Pictures\pernod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2204864"/>
            <a:ext cx="4048333" cy="3024336"/>
          </a:xfrm>
          <a:prstGeom prst="rect">
            <a:avLst/>
          </a:prstGeom>
          <a:noFill/>
        </p:spPr>
      </p:pic>
      <p:pic>
        <p:nvPicPr>
          <p:cNvPr id="1027" name="Picture 3" descr="\\AMSDC1-NA-V506\Serge.Van-Der-Ree$\Cached\My Documents\My Pictures\percel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204864"/>
            <a:ext cx="4050375" cy="302433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331640" y="5733256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PER_CELL</a:t>
            </a:r>
            <a:endParaRPr lang="nl-NL" dirty="0"/>
          </a:p>
        </p:txBody>
      </p:sp>
      <p:sp>
        <p:nvSpPr>
          <p:cNvPr id="7" name="TextBox 6"/>
          <p:cNvSpPr txBox="1"/>
          <p:nvPr/>
        </p:nvSpPr>
        <p:spPr>
          <a:xfrm>
            <a:off x="5724128" y="5661248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PER_NODE</a:t>
            </a:r>
            <a:endParaRPr lang="nl-N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OIV Data Mapping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PER_CELL</a:t>
            </a:r>
          </a:p>
          <a:p>
            <a:pPr lvl="1"/>
            <a:r>
              <a:rPr lang="en-US" dirty="0" smtClean="0"/>
              <a:t>Single value for entire cell</a:t>
            </a:r>
          </a:p>
          <a:p>
            <a:r>
              <a:rPr lang="en-US" dirty="0" smtClean="0"/>
              <a:t>PER_NODE</a:t>
            </a:r>
          </a:p>
          <a:p>
            <a:pPr lvl="1"/>
            <a:r>
              <a:rPr lang="en-US" dirty="0" smtClean="0"/>
              <a:t>Interpolated across cell</a:t>
            </a:r>
          </a:p>
          <a:p>
            <a:pPr lvl="1"/>
            <a:r>
              <a:rPr lang="en-US" dirty="0" smtClean="0"/>
              <a:t>When multiple cells share the same node, they also share the same data value</a:t>
            </a:r>
            <a:endParaRPr lang="nl-N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OIV Data Mapping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Discontinuous property values PER_NODE</a:t>
            </a:r>
          </a:p>
          <a:p>
            <a:r>
              <a:rPr lang="en-US" dirty="0" smtClean="0"/>
              <a:t>Requires node duplication</a:t>
            </a:r>
          </a:p>
          <a:p>
            <a:r>
              <a:rPr lang="en-US" dirty="0" smtClean="0"/>
              <a:t>Affects rendering performance</a:t>
            </a:r>
          </a:p>
          <a:p>
            <a:pPr lvl="1"/>
            <a:r>
              <a:rPr lang="en-US" dirty="0" smtClean="0"/>
              <a:t>Skin extraction depends on shared nodes</a:t>
            </a:r>
          </a:p>
          <a:p>
            <a:pPr lvl="1"/>
            <a:r>
              <a:rPr lang="en-US" dirty="0" smtClean="0"/>
              <a:t>Less node sharing </a:t>
            </a:r>
            <a:r>
              <a:rPr lang="en-US" dirty="0" smtClean="0">
                <a:sym typeface="Wingdings" pitchFamily="2" charset="2"/>
              </a:rPr>
              <a:t> more nodes to render</a:t>
            </a:r>
            <a:endParaRPr lang="en-US" dirty="0" smtClean="0"/>
          </a:p>
          <a:p>
            <a:endParaRPr lang="en-US" dirty="0"/>
          </a:p>
          <a:p>
            <a:pPr>
              <a:buNone/>
            </a:pPr>
            <a:endParaRPr lang="nl-NL" dirty="0"/>
          </a:p>
        </p:txBody>
      </p:sp>
      <p:grpSp>
        <p:nvGrpSpPr>
          <p:cNvPr id="27" name="Group 26"/>
          <p:cNvGrpSpPr/>
          <p:nvPr/>
        </p:nvGrpSpPr>
        <p:grpSpPr>
          <a:xfrm>
            <a:off x="1547664" y="4509120"/>
            <a:ext cx="2160240" cy="1008112"/>
            <a:chOff x="1475656" y="3933056"/>
            <a:chExt cx="2160240" cy="1008112"/>
          </a:xfrm>
        </p:grpSpPr>
        <p:sp>
          <p:nvSpPr>
            <p:cNvPr id="4" name="Rectangle 3"/>
            <p:cNvSpPr/>
            <p:nvPr/>
          </p:nvSpPr>
          <p:spPr>
            <a:xfrm>
              <a:off x="1475656" y="3933056"/>
              <a:ext cx="2160240" cy="10081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>
                <a:solidFill>
                  <a:schemeClr val="bg1"/>
                </a:solidFill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2195736" y="3933056"/>
              <a:ext cx="0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stCxn id="4" idx="1"/>
              <a:endCxn id="4" idx="3"/>
            </p:cNvCxnSpPr>
            <p:nvPr/>
          </p:nvCxnSpPr>
          <p:spPr>
            <a:xfrm>
              <a:off x="1475656" y="4437112"/>
              <a:ext cx="21602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987824" y="3933056"/>
              <a:ext cx="0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4788024" y="4509120"/>
            <a:ext cx="2160240" cy="1008112"/>
            <a:chOff x="4860032" y="3933056"/>
            <a:chExt cx="2160240" cy="1008112"/>
          </a:xfrm>
        </p:grpSpPr>
        <p:sp>
          <p:nvSpPr>
            <p:cNvPr id="13" name="Rectangle 12"/>
            <p:cNvSpPr/>
            <p:nvPr/>
          </p:nvSpPr>
          <p:spPr>
            <a:xfrm>
              <a:off x="4860032" y="3933056"/>
              <a:ext cx="216024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>
                <a:solidFill>
                  <a:schemeClr val="bg1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580112" y="3933056"/>
              <a:ext cx="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300192" y="3933056"/>
              <a:ext cx="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860032" y="4509120"/>
              <a:ext cx="216024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5580112" y="4509120"/>
              <a:ext cx="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300192" y="4509120"/>
              <a:ext cx="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ight Arrow 23"/>
          <p:cNvSpPr/>
          <p:nvPr/>
        </p:nvSpPr>
        <p:spPr>
          <a:xfrm>
            <a:off x="3923928" y="4941168"/>
            <a:ext cx="57606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TextBox 24"/>
          <p:cNvSpPr txBox="1"/>
          <p:nvPr/>
        </p:nvSpPr>
        <p:spPr>
          <a:xfrm>
            <a:off x="539552" y="4581128"/>
            <a:ext cx="8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Layer 1</a:t>
            </a:r>
            <a:endParaRPr lang="nl-NL" dirty="0"/>
          </a:p>
        </p:txBody>
      </p:sp>
      <p:sp>
        <p:nvSpPr>
          <p:cNvPr id="26" name="TextBox 25"/>
          <p:cNvSpPr txBox="1"/>
          <p:nvPr/>
        </p:nvSpPr>
        <p:spPr>
          <a:xfrm>
            <a:off x="539552" y="5085184"/>
            <a:ext cx="8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Layer 2</a:t>
            </a:r>
            <a:endParaRPr lang="nl-N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OIV Data Mapping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Current 4D prototype already displays discontinuities:</a:t>
            </a:r>
            <a:endParaRPr lang="nl-NL" dirty="0"/>
          </a:p>
        </p:txBody>
      </p:sp>
      <p:pic>
        <p:nvPicPr>
          <p:cNvPr id="2050" name="Picture 2" descr="\\AMSDC1-NA-V506\Serge.Van-Der-Ree$\Cached\My Documents\My Pictures\discontinuit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780928"/>
            <a:ext cx="4052383" cy="3263589"/>
          </a:xfrm>
          <a:prstGeom prst="rect">
            <a:avLst/>
          </a:prstGeom>
          <a:noFill/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5436096" y="3429000"/>
            <a:ext cx="720080" cy="36004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364088" y="4293096"/>
            <a:ext cx="720080" cy="57606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84168" y="3717032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Coordinates duplicated on formation boundary</a:t>
            </a:r>
            <a:endParaRPr lang="nl-N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OIV Data Mapping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MeshViz</a:t>
            </a:r>
            <a:r>
              <a:rPr lang="en-US" dirty="0" smtClean="0"/>
              <a:t> XLM interface used by prototype:</a:t>
            </a:r>
          </a:p>
          <a:p>
            <a:pPr lvl="1">
              <a:buNone/>
            </a:pPr>
            <a:r>
              <a:rPr lang="en-US" dirty="0" smtClean="0"/>
              <a:t>“</a:t>
            </a:r>
            <a:r>
              <a:rPr lang="en-US" dirty="0" err="1" smtClean="0"/>
              <a:t>MiHexahedronTopologyExplicitIjk</a:t>
            </a:r>
            <a:r>
              <a:rPr lang="en-US" dirty="0" smtClean="0"/>
              <a:t>”</a:t>
            </a:r>
          </a:p>
          <a:p>
            <a:pPr lvl="2">
              <a:buFontTx/>
              <a:buChar char="-"/>
            </a:pPr>
            <a:r>
              <a:rPr lang="en-US" dirty="0" smtClean="0"/>
              <a:t>I, J, K hexahedron mesh</a:t>
            </a:r>
          </a:p>
          <a:p>
            <a:pPr lvl="2">
              <a:buFontTx/>
              <a:buChar char="-"/>
            </a:pPr>
            <a:r>
              <a:rPr lang="en-US" dirty="0" smtClean="0"/>
              <a:t>Specify 8 coordinate indices for each cell</a:t>
            </a:r>
          </a:p>
          <a:p>
            <a:pPr lvl="2">
              <a:buFontTx/>
              <a:buChar char="-"/>
            </a:pPr>
            <a:r>
              <a:rPr lang="en-US" dirty="0" smtClean="0"/>
              <a:t>So node sharing is completely within our control</a:t>
            </a:r>
            <a:endParaRPr lang="nl-N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119</Words>
  <Application>Microsoft Office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OIV Data Mapping</vt:lpstr>
      <vt:lpstr>OIV Data Mapping</vt:lpstr>
      <vt:lpstr>OIV Data Mapping</vt:lpstr>
      <vt:lpstr>OIV Data Mapping</vt:lpstr>
      <vt:lpstr>OIV Data Mapping</vt:lpstr>
    </vt:vector>
  </TitlesOfParts>
  <Company>Shell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OIV Data Mapping</dc:title>
  <dc:creator>Serge.Van-Der-Ree</dc:creator>
  <cp:lastModifiedBy>Serge.Van-Der-Ree</cp:lastModifiedBy>
  <cp:revision>11</cp:revision>
  <dcterms:created xsi:type="dcterms:W3CDTF">2014-04-02T12:35:00Z</dcterms:created>
  <dcterms:modified xsi:type="dcterms:W3CDTF">2014-04-02T14:01:20Z</dcterms:modified>
</cp:coreProperties>
</file>