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7B7A-385B-4C15-BFD6-E343FB238A2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EDED-41E6-4492-8919-E1D975E0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7B7A-385B-4C15-BFD6-E343FB238A2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EDED-41E6-4492-8919-E1D975E0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7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7B7A-385B-4C15-BFD6-E343FB238A2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EDED-41E6-4492-8919-E1D975E0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7B7A-385B-4C15-BFD6-E343FB238A2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EDED-41E6-4492-8919-E1D975E0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2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7B7A-385B-4C15-BFD6-E343FB238A2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EDED-41E6-4492-8919-E1D975E0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7B7A-385B-4C15-BFD6-E343FB238A2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EDED-41E6-4492-8919-E1D975E0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7B7A-385B-4C15-BFD6-E343FB238A2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EDED-41E6-4492-8919-E1D975E0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7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7B7A-385B-4C15-BFD6-E343FB238A2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EDED-41E6-4492-8919-E1D975E0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9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7B7A-385B-4C15-BFD6-E343FB238A2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EDED-41E6-4492-8919-E1D975E0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7B7A-385B-4C15-BFD6-E343FB238A2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EDED-41E6-4492-8919-E1D975E0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7B7A-385B-4C15-BFD6-E343FB238A2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EDED-41E6-4492-8919-E1D975E0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1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7B7A-385B-4C15-BFD6-E343FB238A2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FEDED-41E6-4492-8919-E1D975E0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7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8" y="1937091"/>
            <a:ext cx="10782852" cy="403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8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Nizamuddin Mohammed</dc:creator>
  <cp:lastModifiedBy>Nizamuddin Mohammed</cp:lastModifiedBy>
  <cp:revision>1</cp:revision>
  <dcterms:created xsi:type="dcterms:W3CDTF">2017-03-07T04:58:15Z</dcterms:created>
  <dcterms:modified xsi:type="dcterms:W3CDTF">2017-03-07T04:58:35Z</dcterms:modified>
</cp:coreProperties>
</file>