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3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B647-4363-433E-BD6F-76A2E9DCCA0A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6E83-B2AA-49CA-AE7E-1F0B5AB3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7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http://www.theaugustfest.com/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58" y="1825625"/>
            <a:ext cx="7497079" cy="4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5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 Block</vt:lpstr>
      <vt:lpstr>http://www.theaugustfest.com/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Block</dc:title>
  <dc:creator>Nizamuddin Mohammed</dc:creator>
  <cp:lastModifiedBy>Nizamuddin Mohammed</cp:lastModifiedBy>
  <cp:revision>2</cp:revision>
  <dcterms:created xsi:type="dcterms:W3CDTF">2017-03-07T04:29:50Z</dcterms:created>
  <dcterms:modified xsi:type="dcterms:W3CDTF">2017-03-07T04:42:40Z</dcterms:modified>
</cp:coreProperties>
</file>