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491D-A6C2-4052-BA51-5D8AB95B9E9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as belo</a:t>
            </a:r>
            <a:r>
              <a:rPr lang="en-US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5" y="1895061"/>
            <a:ext cx="10625835" cy="33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Design as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1</cp:revision>
  <dcterms:created xsi:type="dcterms:W3CDTF">2017-03-07T04:46:16Z</dcterms:created>
  <dcterms:modified xsi:type="dcterms:W3CDTF">2017-03-07T04:46:43Z</dcterms:modified>
</cp:coreProperties>
</file>