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277-573C-4451-99B8-D68621E29DA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51EC-DF3B-414A-B55F-296AA301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277-573C-4451-99B8-D68621E29DA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51EC-DF3B-414A-B55F-296AA301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4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277-573C-4451-99B8-D68621E29DA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51EC-DF3B-414A-B55F-296AA301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277-573C-4451-99B8-D68621E29DA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51EC-DF3B-414A-B55F-296AA301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277-573C-4451-99B8-D68621E29DA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51EC-DF3B-414A-B55F-296AA301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9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277-573C-4451-99B8-D68621E29DA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51EC-DF3B-414A-B55F-296AA301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277-573C-4451-99B8-D68621E29DA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51EC-DF3B-414A-B55F-296AA301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277-573C-4451-99B8-D68621E29DA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51EC-DF3B-414A-B55F-296AA301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5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277-573C-4451-99B8-D68621E29DA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51EC-DF3B-414A-B55F-296AA301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4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277-573C-4451-99B8-D68621E29DA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51EC-DF3B-414A-B55F-296AA301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1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277-573C-4451-99B8-D68621E29DA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51EC-DF3B-414A-B55F-296AA301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1277-573C-4451-99B8-D68621E29DA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051EC-DF3B-414A-B55F-296AA301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5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65125"/>
            <a:ext cx="10459173" cy="626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8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Nizamuddin Mohammed</dc:creator>
  <cp:lastModifiedBy>Nizamuddin Mohammed</cp:lastModifiedBy>
  <cp:revision>1</cp:revision>
  <dcterms:created xsi:type="dcterms:W3CDTF">2017-03-07T04:49:39Z</dcterms:created>
  <dcterms:modified xsi:type="dcterms:W3CDTF">2017-03-07T04:53:13Z</dcterms:modified>
</cp:coreProperties>
</file>