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63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2A13E-7C1D-42E6-BFB5-7F097C03824A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FF970-CB5B-48CF-8A99-E86C2B328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456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2A13E-7C1D-42E6-BFB5-7F097C03824A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FF970-CB5B-48CF-8A99-E86C2B328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512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2A13E-7C1D-42E6-BFB5-7F097C03824A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FF970-CB5B-48CF-8A99-E86C2B328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95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2A13E-7C1D-42E6-BFB5-7F097C03824A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FF970-CB5B-48CF-8A99-E86C2B328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696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2A13E-7C1D-42E6-BFB5-7F097C03824A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FF970-CB5B-48CF-8A99-E86C2B328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664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2A13E-7C1D-42E6-BFB5-7F097C03824A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FF970-CB5B-48CF-8A99-E86C2B328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415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2A13E-7C1D-42E6-BFB5-7F097C03824A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FF970-CB5B-48CF-8A99-E86C2B328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191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2A13E-7C1D-42E6-BFB5-7F097C03824A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FF970-CB5B-48CF-8A99-E86C2B328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344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2A13E-7C1D-42E6-BFB5-7F097C03824A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FF970-CB5B-48CF-8A99-E86C2B328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780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2A13E-7C1D-42E6-BFB5-7F097C03824A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FF970-CB5B-48CF-8A99-E86C2B328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082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2A13E-7C1D-42E6-BFB5-7F097C03824A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FF970-CB5B-48CF-8A99-E86C2B328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988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2A13E-7C1D-42E6-BFB5-7F097C03824A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FF970-CB5B-48CF-8A99-E86C2B328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897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230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1016974" cy="4824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864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Nizamuddin Mohammed</dc:creator>
  <cp:lastModifiedBy>Nizamuddin Mohammed</cp:lastModifiedBy>
  <cp:revision>1</cp:revision>
  <dcterms:created xsi:type="dcterms:W3CDTF">2017-03-07T04:53:26Z</dcterms:created>
  <dcterms:modified xsi:type="dcterms:W3CDTF">2017-03-07T04:55:59Z</dcterms:modified>
</cp:coreProperties>
</file>