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1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C91B-95E8-4C6A-89FB-3F4A456A5A93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1A92-BA3B-4715-9A7C-C9EEF4FC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7849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the difference between span and div?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used for in-lines.</a:t>
            </a:r>
          </a:p>
          <a:p>
            <a:r>
              <a:rPr lang="en-US" dirty="0"/>
              <a:t>Span is used to separate the content from other things.</a:t>
            </a:r>
          </a:p>
          <a:p>
            <a:r>
              <a:rPr lang="en-US" dirty="0"/>
              <a:t>It will be very useful with CSS.</a:t>
            </a:r>
          </a:p>
          <a:p>
            <a:r>
              <a:rPr lang="en-US" dirty="0"/>
              <a:t>The basic difference comes with Semantic tags.</a:t>
            </a:r>
          </a:p>
        </p:txBody>
      </p:sp>
    </p:spTree>
    <p:extLst>
      <p:ext uri="{BB962C8B-B14F-4D97-AF65-F5344CB8AC3E}">
        <p14:creationId xmlns:p14="http://schemas.microsoft.com/office/powerpoint/2010/main" val="376194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vs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emantic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" y="1825625"/>
            <a:ext cx="83378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HTML</a:t>
            </a:r>
            <a:r>
              <a:rPr lang="en-US" dirty="0"/>
              <a:t> is the use of </a:t>
            </a:r>
            <a:r>
              <a:rPr lang="en-US" b="1" dirty="0"/>
              <a:t>HTML</a:t>
            </a:r>
            <a:r>
              <a:rPr lang="en-US" dirty="0"/>
              <a:t> markup to reinforce the </a:t>
            </a:r>
            <a:r>
              <a:rPr lang="en-US" b="1" dirty="0"/>
              <a:t>semantics</a:t>
            </a:r>
            <a:r>
              <a:rPr lang="en-US" dirty="0"/>
              <a:t>, or meaning, of the information in webpages and web applications rather than merely to define its presentation or look. </a:t>
            </a:r>
            <a:r>
              <a:rPr lang="en-US" b="1" dirty="0"/>
              <a:t>Semantic HTML</a:t>
            </a:r>
            <a:r>
              <a:rPr lang="en-US" dirty="0"/>
              <a:t> is processed by traditional web browsers as well as by many other user agents.</a:t>
            </a:r>
          </a:p>
          <a:p>
            <a:r>
              <a:rPr lang="en-US" dirty="0"/>
              <a:t>Using the tag for its exact purpose.</a:t>
            </a:r>
          </a:p>
        </p:txBody>
      </p:sp>
    </p:spTree>
    <p:extLst>
      <p:ext uri="{BB962C8B-B14F-4D97-AF65-F5344CB8AC3E}">
        <p14:creationId xmlns:p14="http://schemas.microsoft.com/office/powerpoint/2010/main" val="424540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What is the difference between strong and bold?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used for showing bold text.</a:t>
            </a:r>
          </a:p>
          <a:p>
            <a:r>
              <a:rPr lang="en-US" dirty="0"/>
              <a:t>Strong means standout of the context.</a:t>
            </a:r>
          </a:p>
          <a:p>
            <a:r>
              <a:rPr lang="en-US" dirty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22249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</a:t>
            </a:r>
            <a:r>
              <a:rPr lang="en-US" dirty="0" err="1"/>
              <a:t>em</a:t>
            </a:r>
            <a:r>
              <a:rPr lang="en-US" dirty="0"/>
              <a:t> and </a:t>
            </a:r>
            <a:r>
              <a:rPr lang="en-US" dirty="0" err="1"/>
              <a:t>i</a:t>
            </a:r>
            <a:r>
              <a:rPr lang="en-US" dirty="0"/>
              <a:t> 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for italics.</a:t>
            </a:r>
          </a:p>
          <a:p>
            <a:r>
              <a:rPr lang="en-US" dirty="0"/>
              <a:t>Emphasis a particular content of a text.</a:t>
            </a:r>
          </a:p>
          <a:p>
            <a:r>
              <a:rPr lang="en-US" dirty="0"/>
              <a:t>Semantic HTML. </a:t>
            </a:r>
          </a:p>
        </p:txBody>
      </p:sp>
    </p:spTree>
    <p:extLst>
      <p:ext uri="{BB962C8B-B14F-4D97-AF65-F5344CB8AC3E}">
        <p14:creationId xmlns:p14="http://schemas.microsoft.com/office/powerpoint/2010/main" val="411196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properties for a tag.</a:t>
            </a:r>
          </a:p>
          <a:p>
            <a:r>
              <a:rPr lang="en-US" dirty="0"/>
              <a:t>This will provide meta data or more information about the tag.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="mdn-logo-sm.png" alt="MDN"&gt;</a:t>
            </a:r>
          </a:p>
        </p:txBody>
      </p:sp>
    </p:spTree>
    <p:extLst>
      <p:ext uri="{BB962C8B-B14F-4D97-AF65-F5344CB8AC3E}">
        <p14:creationId xmlns:p14="http://schemas.microsoft.com/office/powerpoint/2010/main" val="115317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recommended to group things.</a:t>
            </a:r>
          </a:p>
          <a:p>
            <a:r>
              <a:rPr lang="en-US" dirty="0"/>
              <a:t>Similarly in HTML we need to group things.</a:t>
            </a:r>
          </a:p>
          <a:p>
            <a:r>
              <a:rPr lang="en-US" dirty="0"/>
              <a:t>We have two primary types of groups.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based.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 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7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&lt;div class="Hyderabad-Pics"&gt;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="https://encrypted-tbn0.gstatic.com/</a:t>
            </a:r>
            <a:r>
              <a:rPr lang="en-US" dirty="0" err="1"/>
              <a:t>images?q</a:t>
            </a:r>
            <a:r>
              <a:rPr lang="en-US" dirty="0"/>
              <a:t>=tbn:ANd9GcT1Hl2WVWcWgWmai9zfTCiBzWzlwIjwb4jeeBS_vsjCJV_TZ9j6" alt="Hello"/&gt;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="https://pioneers.io/</a:t>
            </a:r>
            <a:r>
              <a:rPr lang="en-US" dirty="0" err="1"/>
              <a:t>wp</a:t>
            </a:r>
            <a:r>
              <a:rPr lang="en-US" dirty="0"/>
              <a:t>-content/uploads/2015/10/Hyderabad-small.jpg"/&gt;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3256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have same class for multiple tags on the same page.</a:t>
            </a:r>
          </a:p>
          <a:p>
            <a:r>
              <a:rPr lang="en-US" dirty="0"/>
              <a:t>But ID is on or unique for the tag on the page.</a:t>
            </a:r>
          </a:p>
        </p:txBody>
      </p:sp>
    </p:spTree>
    <p:extLst>
      <p:ext uri="{BB962C8B-B14F-4D97-AF65-F5344CB8AC3E}">
        <p14:creationId xmlns:p14="http://schemas.microsoft.com/office/powerpoint/2010/main" val="253704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better names for the class names.</a:t>
            </a:r>
          </a:p>
          <a:p>
            <a:r>
              <a:rPr lang="en-US" dirty="0"/>
              <a:t>Give some valid names</a:t>
            </a:r>
          </a:p>
        </p:txBody>
      </p:sp>
    </p:spTree>
    <p:extLst>
      <p:ext uri="{BB962C8B-B14F-4D97-AF65-F5344CB8AC3E}">
        <p14:creationId xmlns:p14="http://schemas.microsoft.com/office/powerpoint/2010/main" val="387996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 base for a web-page.</a:t>
            </a:r>
          </a:p>
          <a:p>
            <a:r>
              <a:rPr lang="en-US" dirty="0"/>
              <a:t>HTML basically contains content of the website/webpage.</a:t>
            </a:r>
          </a:p>
          <a:p>
            <a:r>
              <a:rPr lang="en-US" dirty="0"/>
              <a:t>It actually holds the words of the page or a site.</a:t>
            </a:r>
          </a:p>
          <a:p>
            <a:r>
              <a:rPr lang="en-US" dirty="0"/>
              <a:t>HTML is not a technique for styling. It if for the content.</a:t>
            </a:r>
          </a:p>
          <a:p>
            <a:r>
              <a:rPr lang="en-US" dirty="0"/>
              <a:t>Styling defines colors, backgrounds, images -&gt; </a:t>
            </a:r>
            <a:r>
              <a:rPr lang="en-US" dirty="0" err="1"/>
              <a:t>Cascased</a:t>
            </a:r>
            <a:r>
              <a:rPr lang="en-US" dirty="0"/>
              <a:t> Style Sheets</a:t>
            </a:r>
          </a:p>
          <a:p>
            <a:r>
              <a:rPr lang="en-US" dirty="0"/>
              <a:t>Page arrangement/design is part of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based on tags. Nested architecture.</a:t>
            </a:r>
          </a:p>
          <a:p>
            <a:r>
              <a:rPr lang="en-US" dirty="0"/>
              <a:t>General to depth(or specific).</a:t>
            </a:r>
          </a:p>
        </p:txBody>
      </p:sp>
    </p:spTree>
    <p:extLst>
      <p:ext uri="{BB962C8B-B14F-4D97-AF65-F5344CB8AC3E}">
        <p14:creationId xmlns:p14="http://schemas.microsoft.com/office/powerpoint/2010/main" val="254376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- It contains the entire document.</a:t>
            </a:r>
          </a:p>
          <a:p>
            <a:r>
              <a:rPr lang="en-US" dirty="0"/>
              <a:t>&lt;Head&gt; - This is for meta data. Thumb rule: No content from the head tag will be displayed.</a:t>
            </a:r>
          </a:p>
          <a:p>
            <a:r>
              <a:rPr lang="en-US" dirty="0"/>
              <a:t>&lt;body&gt; - Content which is present here will displayed.</a:t>
            </a:r>
          </a:p>
          <a:p>
            <a:r>
              <a:rPr lang="en-US" dirty="0"/>
              <a:t>https://developer.mozilla.org/en-US/docs/Web/HTML/Element</a:t>
            </a:r>
          </a:p>
        </p:txBody>
      </p:sp>
    </p:spTree>
    <p:extLst>
      <p:ext uri="{BB962C8B-B14F-4D97-AF65-F5344CB8AC3E}">
        <p14:creationId xmlns:p14="http://schemas.microsoft.com/office/powerpoint/2010/main" val="356239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&lt;p&gt;: It is used to create a paragraph.</a:t>
            </a:r>
          </a:p>
          <a:p>
            <a:r>
              <a:rPr lang="en-US" dirty="0"/>
              <a:t>&lt;div&gt; - To make a division. It is used to create a container of the content.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Why should I make a division?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Because to group like tags or behavior or objects in a single frame or together.</a:t>
            </a:r>
          </a:p>
          <a:p>
            <a:pPr marL="457200" lvl="1" indent="0">
              <a:buNone/>
            </a:pPr>
            <a:r>
              <a:rPr lang="en-US" dirty="0"/>
              <a:t>&lt;h1&gt;…..</a:t>
            </a:r>
          </a:p>
        </p:txBody>
      </p:sp>
    </p:spTree>
    <p:extLst>
      <p:ext uri="{BB962C8B-B14F-4D97-AF65-F5344CB8AC3E}">
        <p14:creationId xmlns:p14="http://schemas.microsoft.com/office/powerpoint/2010/main" val="29722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tags.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Inline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type tags</a:t>
            </a:r>
          </a:p>
        </p:txBody>
      </p:sp>
    </p:spTree>
    <p:extLst>
      <p:ext uri="{BB962C8B-B14F-4D97-AF65-F5344CB8AC3E}">
        <p14:creationId xmlns:p14="http://schemas.microsoft.com/office/powerpoint/2010/main" val="5951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&lt;span&gt;</a:t>
            </a:r>
          </a:p>
          <a:p>
            <a:r>
              <a:rPr lang="en-US" dirty="0"/>
              <a:t>&lt;b&gt;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Emphasis</a:t>
            </a:r>
          </a:p>
          <a:p>
            <a:r>
              <a:rPr lang="en-US" dirty="0"/>
              <a:t>&lt;strong&gt;: bold</a:t>
            </a:r>
          </a:p>
        </p:txBody>
      </p:sp>
    </p:spTree>
    <p:extLst>
      <p:ext uri="{BB962C8B-B14F-4D97-AF65-F5344CB8AC3E}">
        <p14:creationId xmlns:p14="http://schemas.microsoft.com/office/powerpoint/2010/main" val="152770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have a closing tag. It will have content inside a tag.</a:t>
            </a:r>
          </a:p>
        </p:txBody>
      </p:sp>
    </p:spTree>
    <p:extLst>
      <p:ext uri="{BB962C8B-B14F-4D97-AF65-F5344CB8AC3E}">
        <p14:creationId xmlns:p14="http://schemas.microsoft.com/office/powerpoint/2010/main" val="330206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tags: Don’t need a closing tag. They will not have anything.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</a:t>
            </a:r>
            <a:endParaRPr lang="en-US" dirty="0"/>
          </a:p>
          <a:p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530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HTML</vt:lpstr>
      <vt:lpstr>Why should I use HTML?</vt:lpstr>
      <vt:lpstr>HTML</vt:lpstr>
      <vt:lpstr>HTML Tags</vt:lpstr>
      <vt:lpstr>Primary Tags</vt:lpstr>
      <vt:lpstr>Tags</vt:lpstr>
      <vt:lpstr>HTML Inline</vt:lpstr>
      <vt:lpstr>Inline Tags</vt:lpstr>
      <vt:lpstr>void tags: Don’t need a closing tag. They will not have anything.</vt:lpstr>
      <vt:lpstr> What is the difference between span and div? </vt:lpstr>
      <vt:lpstr>Classic vs Semantic</vt:lpstr>
      <vt:lpstr>Semantic HTML</vt:lpstr>
      <vt:lpstr>  What is the difference between strong and bold?  </vt:lpstr>
      <vt:lpstr>What is the difference between em and i tag?</vt:lpstr>
      <vt:lpstr>Attributes</vt:lpstr>
      <vt:lpstr>Grouping</vt:lpstr>
      <vt:lpstr>Class Grouping</vt:lpstr>
      <vt:lpstr>ID Grouping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Nizamuddin Mohammed</dc:creator>
  <cp:lastModifiedBy>Nizamuddin Mohammed</cp:lastModifiedBy>
  <cp:revision>11</cp:revision>
  <dcterms:created xsi:type="dcterms:W3CDTF">2017-02-28T04:53:16Z</dcterms:created>
  <dcterms:modified xsi:type="dcterms:W3CDTF">2017-03-09T03:11:39Z</dcterms:modified>
</cp:coreProperties>
</file>