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2469-0AED-44CA-ABD2-DCAFB75CD0D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2BE9-C8FB-46F6-AE9A-67B6F853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9703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Pixels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 err="1">
                <a:sym typeface="Wingdings" panose="05000000000000000000" pitchFamily="2" charset="2"/>
              </a:rPr>
              <a:t>px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Percentage  %</a:t>
            </a:r>
          </a:p>
          <a:p>
            <a:r>
              <a:rPr lang="en-US" dirty="0">
                <a:sym typeface="Wingdings" panose="05000000000000000000" pitchFamily="2" charset="2"/>
              </a:rPr>
              <a:t>Pts</a:t>
            </a:r>
          </a:p>
          <a:p>
            <a:r>
              <a:rPr lang="en-US" dirty="0" err="1">
                <a:sym typeface="Wingdings" panose="05000000000000000000" pitchFamily="2" charset="2"/>
              </a:rPr>
              <a:t>Em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</a:t>
            </a:r>
          </a:p>
          <a:p>
            <a:r>
              <a:rPr lang="en-US" dirty="0">
                <a:sym typeface="Wingdings" panose="05000000000000000000" pitchFamily="2" charset="2"/>
              </a:rPr>
              <a:t>Mm</a:t>
            </a:r>
          </a:p>
          <a:p>
            <a:r>
              <a:rPr lang="en-US" dirty="0">
                <a:sym typeface="Wingdings" panose="05000000000000000000" pitchFamily="2" charset="2"/>
              </a:rPr>
              <a:t>Cm</a:t>
            </a:r>
          </a:p>
          <a:p>
            <a:r>
              <a:rPr lang="en-US" dirty="0">
                <a:sym typeface="Wingdings" panose="05000000000000000000" pitchFamily="2" charset="2"/>
              </a:rPr>
              <a:t>Rem</a:t>
            </a:r>
          </a:p>
          <a:p>
            <a:r>
              <a:rPr lang="en-US" dirty="0">
                <a:sym typeface="Wingdings" panose="05000000000000000000" pitchFamily="2" charset="2"/>
              </a:rPr>
              <a:t>Ex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Em</a:t>
            </a:r>
            <a:r>
              <a:rPr lang="en-US" b="1" dirty="0">
                <a:sym typeface="Wingdings" panose="05000000000000000000" pitchFamily="2" charset="2"/>
              </a:rPr>
              <a:t>(relative measurement with letter 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36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application(Old Applications).</a:t>
            </a:r>
          </a:p>
          <a:p>
            <a:r>
              <a:rPr lang="en-US" dirty="0"/>
              <a:t>Deprecated(out of service).</a:t>
            </a:r>
          </a:p>
        </p:txBody>
      </p:sp>
    </p:spTree>
    <p:extLst>
      <p:ext uri="{BB962C8B-B14F-4D97-AF65-F5344CB8AC3E}">
        <p14:creationId xmlns:p14="http://schemas.microsoft.com/office/powerpoint/2010/main" val="40921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and </a:t>
            </a:r>
            <a:r>
              <a:rPr lang="en-US" dirty="0" err="1"/>
              <a:t>em</a:t>
            </a:r>
            <a:r>
              <a:rPr lang="en-US" dirty="0"/>
              <a:t> should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means Pixels.</a:t>
            </a:r>
          </a:p>
          <a:p>
            <a:r>
              <a:rPr lang="en-US" dirty="0" err="1"/>
              <a:t>Em</a:t>
            </a:r>
            <a:r>
              <a:rPr lang="en-US" dirty="0"/>
              <a:t> means wide of letter M relatively in the current font.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74" y="386590"/>
            <a:ext cx="10515600" cy="1325563"/>
          </a:xfrm>
        </p:spPr>
        <p:txBody>
          <a:bodyPr/>
          <a:lstStyle/>
          <a:p>
            <a:r>
              <a:rPr lang="en-US" dirty="0"/>
              <a:t>CSS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19" y="2317997"/>
            <a:ext cx="4607552" cy="32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have height and width.</a:t>
            </a:r>
          </a:p>
          <a:p>
            <a:r>
              <a:rPr lang="en-US" dirty="0"/>
              <a:t>No more surprises.</a:t>
            </a:r>
          </a:p>
          <a:p>
            <a:r>
              <a:rPr lang="en-US" dirty="0"/>
              <a:t>Border: It will draw a border around the box.</a:t>
            </a:r>
          </a:p>
          <a:p>
            <a:r>
              <a:rPr lang="en-US" dirty="0"/>
              <a:t>Ex: 5px solid black</a:t>
            </a:r>
          </a:p>
        </p:txBody>
      </p:sp>
    </p:spTree>
    <p:extLst>
      <p:ext uri="{BB962C8B-B14F-4D97-AF65-F5344CB8AC3E}">
        <p14:creationId xmlns:p14="http://schemas.microsoft.com/office/powerpoint/2010/main" val="54057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div to define the paragraph</a:t>
            </a:r>
          </a:p>
          <a:p>
            <a:r>
              <a:rPr lang="en-US" dirty="0"/>
              <a:t>Use span to define the font styling.</a:t>
            </a:r>
          </a:p>
        </p:txBody>
      </p:sp>
    </p:spTree>
    <p:extLst>
      <p:ext uri="{BB962C8B-B14F-4D97-AF65-F5344CB8AC3E}">
        <p14:creationId xmlns:p14="http://schemas.microsoft.com/office/powerpoint/2010/main" val="30044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HTML &lt;div&gt; element is the generic container for flow content. Use it to group elements for purposes such as styling (using the class or id attributes). </a:t>
            </a:r>
          </a:p>
        </p:txBody>
      </p:sp>
    </p:spTree>
    <p:extLst>
      <p:ext uri="{BB962C8B-B14F-4D97-AF65-F5344CB8AC3E}">
        <p14:creationId xmlns:p14="http://schemas.microsoft.com/office/powerpoint/2010/main" val="141986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Margin-top</a:t>
            </a:r>
          </a:p>
          <a:p>
            <a:r>
              <a:rPr lang="en-US" dirty="0">
                <a:solidFill>
                  <a:schemeClr val="accent2"/>
                </a:solidFill>
              </a:rPr>
              <a:t>Border-top</a:t>
            </a:r>
          </a:p>
          <a:p>
            <a:r>
              <a:rPr lang="en-US" dirty="0">
                <a:solidFill>
                  <a:schemeClr val="accent2"/>
                </a:solidFill>
              </a:rPr>
              <a:t>Padding-top</a:t>
            </a:r>
          </a:p>
          <a:p>
            <a:r>
              <a:rPr lang="en-US" dirty="0">
                <a:solidFill>
                  <a:schemeClr val="accent2"/>
                </a:solidFill>
              </a:rPr>
              <a:t>Height</a:t>
            </a:r>
          </a:p>
          <a:p>
            <a:r>
              <a:rPr lang="en-US" dirty="0">
                <a:solidFill>
                  <a:schemeClr val="accent2"/>
                </a:solidFill>
              </a:rPr>
              <a:t>Width</a:t>
            </a:r>
          </a:p>
          <a:p>
            <a:r>
              <a:rPr lang="en-US" dirty="0"/>
              <a:t>Margin-left</a:t>
            </a:r>
          </a:p>
          <a:p>
            <a:r>
              <a:rPr lang="en-US" dirty="0"/>
              <a:t>Border-left</a:t>
            </a:r>
          </a:p>
          <a:p>
            <a:r>
              <a:rPr lang="en-US" dirty="0"/>
              <a:t>Padding-left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Padding-right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94" y="1825625"/>
            <a:ext cx="4678480" cy="42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4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vs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12" y="2190767"/>
            <a:ext cx="7032200" cy="40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content and CSS is the style.</a:t>
            </a:r>
          </a:p>
          <a:p>
            <a:r>
              <a:rPr lang="en-US" dirty="0"/>
              <a:t>CSS defines the presentation of the content.</a:t>
            </a:r>
          </a:p>
          <a:p>
            <a:r>
              <a:rPr lang="en-US" dirty="0"/>
              <a:t>CSS will have a collection of styling rules to apply the style.</a:t>
            </a:r>
          </a:p>
        </p:txBody>
      </p:sp>
    </p:spTree>
    <p:extLst>
      <p:ext uri="{BB962C8B-B14F-4D97-AF65-F5344CB8AC3E}">
        <p14:creationId xmlns:p14="http://schemas.microsoft.com/office/powerpoint/2010/main" val="19835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</a:t>
            </a:r>
          </a:p>
        </p:txBody>
      </p:sp>
      <p:pic>
        <p:nvPicPr>
          <p:cNvPr id="3074" name="Picture 2" descr="Image result for css document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2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Document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document flow is block on top of block.</a:t>
            </a:r>
          </a:p>
          <a:p>
            <a:r>
              <a:rPr lang="en-US" dirty="0"/>
              <a:t>Side by side(floating next to each other instead of every item in a new line). Then the concept of document flow comes.</a:t>
            </a:r>
          </a:p>
          <a:p>
            <a:r>
              <a:rPr lang="en-US" dirty="0"/>
              <a:t>How many </a:t>
            </a:r>
            <a:r>
              <a:rPr lang="en-US" dirty="0" err="1"/>
              <a:t>divs</a:t>
            </a:r>
            <a:r>
              <a:rPr lang="en-US" dirty="0"/>
              <a:t> can be side by side on a single page?</a:t>
            </a:r>
          </a:p>
          <a:p>
            <a:r>
              <a:rPr lang="en-US" dirty="0"/>
              <a:t>Until the space is left the browser will place.</a:t>
            </a:r>
          </a:p>
          <a:p>
            <a:r>
              <a:rPr lang="en-US" dirty="0"/>
              <a:t>Ex: </a:t>
            </a:r>
            <a:r>
              <a:rPr lang="en-US" dirty="0" err="1"/>
              <a:t>Blocklevel</a:t>
            </a:r>
            <a:r>
              <a:rPr lang="en-US" dirty="0"/>
              <a:t> elements like div, section, </a:t>
            </a:r>
            <a:r>
              <a:rPr lang="en-US" dirty="0" err="1"/>
              <a:t>ul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CSS concept.</a:t>
            </a:r>
          </a:p>
          <a:p>
            <a:r>
              <a:rPr lang="en-US" dirty="0"/>
              <a:t>I want to have two </a:t>
            </a:r>
            <a:r>
              <a:rPr lang="en-US" dirty="0" err="1"/>
              <a:t>divs</a:t>
            </a:r>
            <a:r>
              <a:rPr lang="en-US" dirty="0"/>
              <a:t> side by side in a single webpage.</a:t>
            </a:r>
          </a:p>
          <a:p>
            <a:r>
              <a:rPr lang="en-US" dirty="0"/>
              <a:t>This cannot be possible.</a:t>
            </a:r>
          </a:p>
          <a:p>
            <a:r>
              <a:rPr lang="en-US" dirty="0"/>
              <a:t>Having two </a:t>
            </a:r>
            <a:r>
              <a:rPr lang="en-US" dirty="0" err="1"/>
              <a:t>divs</a:t>
            </a:r>
            <a:r>
              <a:rPr lang="en-US" dirty="0"/>
              <a:t> is nothing but floating </a:t>
            </a:r>
            <a:r>
              <a:rPr lang="en-US" dirty="0" err="1"/>
              <a:t>divs</a:t>
            </a:r>
            <a:r>
              <a:rPr lang="en-US" dirty="0"/>
              <a:t> next to each other.</a:t>
            </a:r>
          </a:p>
          <a:p>
            <a:r>
              <a:rPr lang="en-US" dirty="0"/>
              <a:t>By default </a:t>
            </a:r>
            <a:r>
              <a:rPr lang="en-US" dirty="0" err="1"/>
              <a:t>divs</a:t>
            </a:r>
            <a:r>
              <a:rPr lang="en-US" dirty="0"/>
              <a:t> will be line by line or in a new line.</a:t>
            </a:r>
          </a:p>
          <a:p>
            <a:r>
              <a:rPr lang="en-US" dirty="0"/>
              <a:t>The only option is using concept called float.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8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should be extended scaled.</a:t>
            </a:r>
          </a:p>
        </p:txBody>
      </p:sp>
    </p:spTree>
    <p:extLst>
      <p:ext uri="{BB962C8B-B14F-4D97-AF65-F5344CB8AC3E}">
        <p14:creationId xmlns:p14="http://schemas.microsoft.com/office/powerpoint/2010/main" val="168562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Parent Child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and Child is nothing but nested tags.</a:t>
            </a:r>
          </a:p>
          <a:p>
            <a:r>
              <a:rPr lang="en-US" dirty="0"/>
              <a:t>A tag is inside another then it is called as a nested tag.</a:t>
            </a:r>
          </a:p>
          <a:p>
            <a:r>
              <a:rPr lang="en-US" dirty="0"/>
              <a:t>How the styling applies?</a:t>
            </a:r>
          </a:p>
          <a:p>
            <a:r>
              <a:rPr lang="en-US" dirty="0"/>
              <a:t>Whenever the child has a style defined it will override the parent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on display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</a:p>
          <a:p>
            <a:pPr marL="0" indent="0">
              <a:buNone/>
            </a:pPr>
            <a:r>
              <a:rPr lang="en-US" dirty="0"/>
              <a:t>   display: block;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default. Kind of advanced displays. Flexbox and Grid Layout.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other important displays which will be important for this POC.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4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9339" y="2013358"/>
            <a:ext cx="6266577" cy="406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651" y="2449585"/>
            <a:ext cx="5343788" cy="32045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9574" y="2931952"/>
            <a:ext cx="4433582" cy="2353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5830" y="3553418"/>
            <a:ext cx="2818702" cy="11535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9141" y="3900881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0874" y="3128770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9719" y="2507304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0874" y="2038833"/>
            <a:ext cx="2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96517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 The box where text will be appeared.(V)</a:t>
            </a:r>
          </a:p>
          <a:p>
            <a:r>
              <a:rPr lang="en-US" dirty="0"/>
              <a:t>Padding: Gap </a:t>
            </a:r>
            <a:r>
              <a:rPr lang="en-US" dirty="0" err="1"/>
              <a:t>aroung</a:t>
            </a:r>
            <a:r>
              <a:rPr lang="en-US" dirty="0"/>
              <a:t> the content.(NV)</a:t>
            </a:r>
          </a:p>
          <a:p>
            <a:r>
              <a:rPr lang="en-US" dirty="0"/>
              <a:t>Border: Around the content and padding.(V)</a:t>
            </a:r>
          </a:p>
          <a:p>
            <a:r>
              <a:rPr lang="en-US" dirty="0"/>
              <a:t>Margin: Covers the whole page(NV)</a:t>
            </a:r>
          </a:p>
        </p:txBody>
      </p:sp>
    </p:spTree>
    <p:extLst>
      <p:ext uri="{BB962C8B-B14F-4D97-AF65-F5344CB8AC3E}">
        <p14:creationId xmlns:p14="http://schemas.microsoft.com/office/powerpoint/2010/main" val="159392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width space we are using for the complete div?</a:t>
            </a:r>
          </a:p>
        </p:txBody>
      </p:sp>
    </p:spTree>
    <p:extLst>
      <p:ext uri="{BB962C8B-B14F-4D97-AF65-F5344CB8AC3E}">
        <p14:creationId xmlns:p14="http://schemas.microsoft.com/office/powerpoint/2010/main" val="280685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Display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block vs border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2737"/>
            <a:ext cx="10458704" cy="29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used to add styles to the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eroine with and without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57" y="1891240"/>
            <a:ext cx="7603671" cy="41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6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</a:t>
            </a:r>
            <a:r>
              <a:rPr lang="en-US" dirty="0" err="1"/>
              <a:t>box-sizing:border-box</a:t>
            </a:r>
            <a:r>
              <a:rPr lang="en-US" dirty="0"/>
              <a:t>: (Width is equal to border width).</a:t>
            </a:r>
          </a:p>
          <a:p>
            <a:r>
              <a:rPr lang="en-US" dirty="0"/>
              <a:t>For others width = content width.</a:t>
            </a:r>
          </a:p>
          <a:p>
            <a:r>
              <a:rPr lang="en-US" dirty="0"/>
              <a:t>Others means = block, inline, inline-block</a:t>
            </a:r>
          </a:p>
        </p:txBody>
      </p:sp>
    </p:spTree>
    <p:extLst>
      <p:ext uri="{BB962C8B-B14F-4D97-AF65-F5344CB8AC3E}">
        <p14:creationId xmlns:p14="http://schemas.microsoft.com/office/powerpoint/2010/main" val="394774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Border-box vs Block(Content-Box)</a:t>
            </a:r>
          </a:p>
        </p:txBody>
      </p:sp>
      <p:pic>
        <p:nvPicPr>
          <p:cNvPr id="2050" name="Picture 2" descr="Image result for border box c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3" y="1608683"/>
            <a:ext cx="8435130" cy="46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tag name {</a:t>
            </a:r>
          </a:p>
          <a:p>
            <a:pPr marL="0" indent="0">
              <a:buNone/>
            </a:pPr>
            <a:r>
              <a:rPr lang="en-US" dirty="0"/>
              <a:t>    color: green;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bg-color:yellow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tag name {</a:t>
            </a:r>
          </a:p>
          <a:p>
            <a:pPr marL="0" indent="0">
              <a:buNone/>
            </a:pPr>
            <a:r>
              <a:rPr lang="en-US" dirty="0"/>
              <a:t>  color: green;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based grouping is mainly used for styling.</a:t>
            </a:r>
          </a:p>
          <a:p>
            <a:r>
              <a:rPr lang="en-US" dirty="0"/>
              <a:t>Id based grouping is mainly used for java-script.</a:t>
            </a:r>
          </a:p>
          <a:p>
            <a:r>
              <a:rPr lang="en-US" dirty="0"/>
              <a:t>Syntax for class based grouping.</a:t>
            </a:r>
          </a:p>
          <a:p>
            <a:r>
              <a:rPr lang="en-US" dirty="0"/>
              <a:t>https://css-tricks.com/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Magazine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http://www.magazinedesigning.com/wp-content/uploads/2014/03/magazine-body-text-copy-2.png</a:t>
            </a:r>
          </a:p>
        </p:txBody>
      </p:sp>
    </p:spTree>
    <p:extLst>
      <p:ext uri="{BB962C8B-B14F-4D97-AF65-F5344CB8AC3E}">
        <p14:creationId xmlns:p14="http://schemas.microsoft.com/office/powerpoint/2010/main" val="39906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.hello{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color:Green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Functional block, attributes it should be in a name value pair.</a:t>
            </a:r>
          </a:p>
          <a:p>
            <a:r>
              <a:rPr lang="en-US" dirty="0"/>
              <a:t>“;” indicates end of the statement in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8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we use class over 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use an id then it cannot be extended.</a:t>
            </a:r>
          </a:p>
        </p:txBody>
      </p:sp>
    </p:spTree>
    <p:extLst>
      <p:ext uri="{BB962C8B-B14F-4D97-AF65-F5344CB8AC3E}">
        <p14:creationId xmlns:p14="http://schemas.microsoft.com/office/powerpoint/2010/main" val="72153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Attributes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text-align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text-indent – Indent the paragraphs</a:t>
            </a:r>
          </a:p>
        </p:txBody>
      </p:sp>
    </p:spTree>
    <p:extLst>
      <p:ext uri="{BB962C8B-B14F-4D97-AF65-F5344CB8AC3E}">
        <p14:creationId xmlns:p14="http://schemas.microsoft.com/office/powerpoint/2010/main" val="427760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620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CSS</vt:lpstr>
      <vt:lpstr>Why should I use CSS?</vt:lpstr>
      <vt:lpstr>CSS is used to add styles to the content</vt:lpstr>
      <vt:lpstr>Syntax</vt:lpstr>
      <vt:lpstr>Class based grouping</vt:lpstr>
      <vt:lpstr>Magazine task</vt:lpstr>
      <vt:lpstr>CSS Syntax</vt:lpstr>
      <vt:lpstr>We should we use class over id?</vt:lpstr>
      <vt:lpstr>Text Attributes in CSS</vt:lpstr>
      <vt:lpstr>Web Measurements</vt:lpstr>
      <vt:lpstr>PowerPoint Presentation</vt:lpstr>
      <vt:lpstr>px and em should be used</vt:lpstr>
      <vt:lpstr>CSS Boxes</vt:lpstr>
      <vt:lpstr>Box in CSS</vt:lpstr>
      <vt:lpstr>Suggestions</vt:lpstr>
      <vt:lpstr>div</vt:lpstr>
      <vt:lpstr>PowerPoint Presentation</vt:lpstr>
      <vt:lpstr>PowerPoint Presentation</vt:lpstr>
      <vt:lpstr>Margin vs Padding</vt:lpstr>
      <vt:lpstr>Document flow</vt:lpstr>
      <vt:lpstr>Default Document Flow</vt:lpstr>
      <vt:lpstr>Float</vt:lpstr>
      <vt:lpstr>Scalability</vt:lpstr>
      <vt:lpstr>CSS Parent Child Hierarchy</vt:lpstr>
      <vt:lpstr>POC on display grid</vt:lpstr>
      <vt:lpstr>CSS Box Model</vt:lpstr>
      <vt:lpstr>CSS Box Model</vt:lpstr>
      <vt:lpstr>CSS Box model mathematics</vt:lpstr>
      <vt:lpstr>Various Display Mode</vt:lpstr>
      <vt:lpstr>Width Styling</vt:lpstr>
      <vt:lpstr>Border-box vs Block(Content-Box)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Nizamuddin Mohammed</dc:creator>
  <cp:lastModifiedBy>Nizamuddin Mohammed</cp:lastModifiedBy>
  <cp:revision>27</cp:revision>
  <dcterms:created xsi:type="dcterms:W3CDTF">2017-03-01T05:06:49Z</dcterms:created>
  <dcterms:modified xsi:type="dcterms:W3CDTF">2017-03-09T03:12:09Z</dcterms:modified>
</cp:coreProperties>
</file>