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C580-9E18-4C18-AA4F-6753C2D160C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1A57-CBAD-46C3-ACE3-EAC744F4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using </a:t>
            </a:r>
            <a:r>
              <a:rPr lang="en-US" dirty="0" err="1"/>
              <a:t>Git</a:t>
            </a:r>
            <a:r>
              <a:rPr lang="en-US" dirty="0"/>
              <a:t>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website.</a:t>
            </a:r>
          </a:p>
          <a:p>
            <a:r>
              <a:rPr lang="en-US" dirty="0"/>
              <a:t>It is built on top of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r>
              <a:rPr lang="en-US" dirty="0" err="1"/>
              <a:t>Github</a:t>
            </a:r>
            <a:r>
              <a:rPr lang="en-US" dirty="0"/>
              <a:t> has many free projects.</a:t>
            </a:r>
          </a:p>
          <a:p>
            <a:r>
              <a:rPr lang="en-US" dirty="0"/>
              <a:t>It is a online free/paid repository with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406082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git</a:t>
            </a:r>
            <a:r>
              <a:rPr lang="en-US" dirty="0"/>
              <a:t> hub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40" y="1538495"/>
            <a:ext cx="9530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below will create a remote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19" y="1690688"/>
            <a:ext cx="8433442" cy="42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created a repository(It is a remote folder)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65" y="1791494"/>
            <a:ext cx="6887495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7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https://github.com/ConsignDimension/POC-s.git</a:t>
            </a:r>
          </a:p>
        </p:txBody>
      </p:sp>
    </p:spTree>
    <p:extLst>
      <p:ext uri="{BB962C8B-B14F-4D97-AF65-F5344CB8AC3E}">
        <p14:creationId xmlns:p14="http://schemas.microsoft.com/office/powerpoint/2010/main" val="329093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Create a new repository on the command 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…or create a new repository on the command line</a:t>
            </a:r>
          </a:p>
          <a:p>
            <a:endParaRPr lang="en-US" dirty="0"/>
          </a:p>
          <a:p>
            <a:r>
              <a:rPr lang="en-US" dirty="0"/>
              <a:t>echo "# POC-s" &gt;&gt; README.md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add README.md</a:t>
            </a:r>
          </a:p>
          <a:p>
            <a:r>
              <a:rPr lang="en-US" dirty="0" err="1"/>
              <a:t>git</a:t>
            </a:r>
            <a:r>
              <a:rPr lang="en-US" dirty="0"/>
              <a:t> commit -m "first commit"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https://github.com/ConsignDimension/POC-s.git</a:t>
            </a:r>
          </a:p>
          <a:p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10056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 existing repository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remote add origin https://github.com/ConsignDimension/POC-s.git</a:t>
            </a:r>
          </a:p>
          <a:p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8546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Import code from another repository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initialize this repository with code from a Subversion, Mercurial, or TFS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9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every repository there are two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</a:t>
            </a:r>
          </a:p>
          <a:p>
            <a:r>
              <a:rPr lang="en-US" dirty="0"/>
              <a:t>Fork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27" y="4310130"/>
            <a:ext cx="5368994" cy="19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8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account is for CD.</a:t>
            </a:r>
          </a:p>
          <a:p>
            <a:r>
              <a:rPr lang="en-US" dirty="0"/>
              <a:t>Other accounts are for us.</a:t>
            </a:r>
          </a:p>
          <a:p>
            <a:r>
              <a:rPr lang="en-US" dirty="0"/>
              <a:t>Lets say if we have 20 resources, then we will have 21 accounts(1 is CD and other 20 are for employees).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r>
              <a:rPr lang="en-US" dirty="0"/>
              <a:t>Macintosh</a:t>
            </a:r>
          </a:p>
          <a:p>
            <a:r>
              <a:rPr lang="en-US" dirty="0"/>
              <a:t>Windows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have a concept called “Command Line”.</a:t>
            </a:r>
          </a:p>
        </p:txBody>
      </p:sp>
    </p:spTree>
    <p:extLst>
      <p:ext uri="{BB962C8B-B14F-4D97-AF65-F5344CB8AC3E}">
        <p14:creationId xmlns:p14="http://schemas.microsoft.com/office/powerpoint/2010/main" val="344602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34" y="1761367"/>
            <a:ext cx="9736739" cy="46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2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Forking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fork it, it will move the complete repository into your account(whoever has forked).</a:t>
            </a:r>
          </a:p>
          <a:p>
            <a:r>
              <a:rPr lang="en-US" dirty="0" err="1"/>
              <a:t>ConsignDimension</a:t>
            </a:r>
            <a:r>
              <a:rPr lang="en-US" dirty="0"/>
              <a:t> Repository is forked </a:t>
            </a:r>
            <a:r>
              <a:rPr lang="en-US" dirty="0">
                <a:sym typeface="Wingdings" panose="05000000000000000000" pitchFamily="2" charset="2"/>
              </a:rPr>
              <a:t> It will move the repository into the account who has forked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0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repositories are shown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96884" cy="44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ConsignDimension</a:t>
            </a:r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) --- Fork --- &gt; My Account(GitHub)  --- Clone(Only if you install </a:t>
            </a:r>
            <a:r>
              <a:rPr lang="en-US" dirty="0" err="1"/>
              <a:t>Git</a:t>
            </a:r>
            <a:r>
              <a:rPr lang="en-US" dirty="0"/>
              <a:t>) ---- &gt; Desktop(Local Machine).</a:t>
            </a:r>
          </a:p>
          <a:p>
            <a:r>
              <a:rPr lang="en-US" dirty="0"/>
              <a:t>Forking means moving content from one </a:t>
            </a:r>
            <a:r>
              <a:rPr lang="en-US" dirty="0" err="1"/>
              <a:t>github</a:t>
            </a:r>
            <a:r>
              <a:rPr lang="en-US" dirty="0"/>
              <a:t> account to another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Cloning means moving content from one </a:t>
            </a:r>
            <a:r>
              <a:rPr lang="en-US" dirty="0" err="1"/>
              <a:t>github</a:t>
            </a:r>
            <a:r>
              <a:rPr lang="en-US" dirty="0"/>
              <a:t> account to another </a:t>
            </a:r>
            <a:r>
              <a:rPr lang="en-US" dirty="0" err="1"/>
              <a:t>git</a:t>
            </a:r>
            <a:r>
              <a:rPr lang="en-US" dirty="0"/>
              <a:t>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</a:t>
            </a:r>
            <a:r>
              <a:rPr lang="en-US" b="1" dirty="0" err="1"/>
              <a:t>git</a:t>
            </a:r>
            <a:r>
              <a:rPr lang="en-US" b="1" dirty="0"/>
              <a:t> (https://git-scm.com/) and check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545" y="1587085"/>
            <a:ext cx="7457952" cy="46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with HTTPS(Select the URL)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25448" cy="44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52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clone to your desktop from </a:t>
            </a:r>
            <a:r>
              <a:rPr lang="en-US" dirty="0" err="1"/>
              <a:t>git</a:t>
            </a:r>
            <a:r>
              <a:rPr lang="en-US" dirty="0"/>
              <a:t> 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copying the files from </a:t>
            </a:r>
            <a:r>
              <a:rPr lang="en-US" dirty="0" err="1"/>
              <a:t>github</a:t>
            </a:r>
            <a:r>
              <a:rPr lang="en-US" dirty="0"/>
              <a:t> to my computer.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60" y="3155260"/>
            <a:ext cx="10526718" cy="25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5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 clone…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52" y="1896304"/>
            <a:ext cx="10515600" cy="4351338"/>
          </a:xfrm>
        </p:spPr>
        <p:txBody>
          <a:bodyPr/>
          <a:lstStyle/>
          <a:p>
            <a:r>
              <a:rPr lang="en-US" dirty="0"/>
              <a:t>It will create a branch of the </a:t>
            </a:r>
            <a:r>
              <a:rPr lang="en-US" dirty="0" err="1"/>
              <a:t>github</a:t>
            </a:r>
            <a:r>
              <a:rPr lang="en-US" dirty="0"/>
              <a:t> repository to the local repository.</a:t>
            </a:r>
          </a:p>
        </p:txBody>
      </p:sp>
      <p:pic>
        <p:nvPicPr>
          <p:cNvPr id="3074" name="Picture 2" descr="Image result for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0" y="2614685"/>
            <a:ext cx="8940802" cy="39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8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happen when I click </a:t>
            </a:r>
            <a:r>
              <a:rPr lang="en-US" dirty="0" err="1"/>
              <a:t>git</a:t>
            </a:r>
            <a:r>
              <a:rPr lang="en-US" dirty="0"/>
              <a:t> status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branch master is up to date or not with origin/master.</a:t>
            </a:r>
          </a:p>
        </p:txBody>
      </p:sp>
      <p:pic>
        <p:nvPicPr>
          <p:cNvPr id="4098" name="Picture 2" descr="Image result for unbalanced li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91" y="2564710"/>
            <a:ext cx="3810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67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4" y="1825625"/>
            <a:ext cx="9477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technology world there are some tasks which needs to be automated or repetitive etc.</a:t>
            </a:r>
          </a:p>
          <a:p>
            <a:r>
              <a:rPr lang="en-US" dirty="0"/>
              <a:t>To run this we need command scripting.</a:t>
            </a:r>
          </a:p>
          <a:p>
            <a:r>
              <a:rPr lang="en-US" dirty="0"/>
              <a:t>Automate administrative tasks.</a:t>
            </a:r>
          </a:p>
          <a:p>
            <a:r>
              <a:rPr lang="en-US" dirty="0"/>
              <a:t>Batch processing of commands.</a:t>
            </a:r>
          </a:p>
          <a:p>
            <a:r>
              <a:rPr lang="en-US" dirty="0"/>
              <a:t>Complex configuration details and pass the parameters by customization.</a:t>
            </a:r>
          </a:p>
          <a:p>
            <a:r>
              <a:rPr lang="en-US" dirty="0"/>
              <a:t>Get full control of the operating system.</a:t>
            </a:r>
          </a:p>
          <a:p>
            <a:r>
              <a:rPr lang="en-US" dirty="0"/>
              <a:t>Ability to combine commands allows you to create new commands adding value to your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3649551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51930" cy="48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8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master means -- &gt;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Desktop(Local Version) ----(Virtual Staging Version == Branch-Master)---- Account(</a:t>
            </a:r>
            <a:r>
              <a:rPr lang="en-US" dirty="0" err="1"/>
              <a:t>GitHub_Origin</a:t>
            </a:r>
            <a:r>
              <a:rPr lang="en-US" dirty="0"/>
              <a:t>-Master)</a:t>
            </a:r>
          </a:p>
        </p:txBody>
      </p:sp>
    </p:spTree>
    <p:extLst>
      <p:ext uri="{BB962C8B-B14F-4D97-AF65-F5344CB8AC3E}">
        <p14:creationId xmlns:p14="http://schemas.microsoft.com/office/powerpoint/2010/main" val="2869857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clone “URL”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add filename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–m “This is my first commit”.( Your branch-master) is ahead of origin-master.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7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</a:t>
            </a:r>
            <a:r>
              <a:rPr lang="en-US" dirty="0"/>
              <a:t> hub 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 changes of our versions are in our local machine only. </a:t>
            </a:r>
          </a:p>
          <a:p>
            <a:r>
              <a:rPr lang="en-US" dirty="0"/>
              <a:t>In order to move or push the changes to </a:t>
            </a:r>
            <a:r>
              <a:rPr lang="en-US" dirty="0" err="1"/>
              <a:t>github</a:t>
            </a:r>
            <a:r>
              <a:rPr lang="en-US" dirty="0"/>
              <a:t> we need to use </a:t>
            </a:r>
            <a:r>
              <a:rPr lang="en-US" dirty="0" err="1"/>
              <a:t>git</a:t>
            </a:r>
            <a:r>
              <a:rPr lang="en-US" dirty="0"/>
              <a:t> push.</a:t>
            </a:r>
          </a:p>
        </p:txBody>
      </p:sp>
    </p:spTree>
    <p:extLst>
      <p:ext uri="{BB962C8B-B14F-4D97-AF65-F5344CB8AC3E}">
        <p14:creationId xmlns:p14="http://schemas.microsoft.com/office/powerpoint/2010/main" val="1616368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move from origin master to branch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38822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opposite to fork?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Pull-request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2" y="1611941"/>
            <a:ext cx="7450183" cy="44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9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</a:t>
            </a:r>
            <a:r>
              <a:rPr lang="en-US"/>
              <a:t>Request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96" y="1789042"/>
            <a:ext cx="5410710" cy="492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2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Part of GitHub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1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C:\Users\&lt;username&gt; (Default directory to check the current directory).</a:t>
            </a:r>
          </a:p>
          <a:p>
            <a:r>
              <a:rPr lang="en-US" dirty="0"/>
              <a:t>ls(To get list of directories in </a:t>
            </a:r>
            <a:r>
              <a:rPr lang="en-US" dirty="0" err="1"/>
              <a:t>unix</a:t>
            </a:r>
            <a:r>
              <a:rPr lang="en-US" dirty="0"/>
              <a:t>).</a:t>
            </a:r>
          </a:p>
          <a:p>
            <a:r>
              <a:rPr lang="en-US" dirty="0"/>
              <a:t>In windows files are not case sensitive.</a:t>
            </a:r>
          </a:p>
          <a:p>
            <a:r>
              <a:rPr lang="en-US" b="1" dirty="0" err="1"/>
              <a:t>chdir</a:t>
            </a:r>
            <a:r>
              <a:rPr lang="en-US" b="1" dirty="0"/>
              <a:t> to change the directory.</a:t>
            </a:r>
          </a:p>
          <a:p>
            <a:r>
              <a:rPr lang="en-US" b="1" dirty="0"/>
              <a:t>cd.. To go back one directory.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Paths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IMAX Address: Address: Necklace Rd, Central Secretariat, </a:t>
            </a:r>
            <a:r>
              <a:rPr lang="en-US" dirty="0" err="1"/>
              <a:t>Khairatabad</a:t>
            </a:r>
            <a:r>
              <a:rPr lang="en-US" dirty="0"/>
              <a:t>, Hyderabad, Telangana 500004, India(Absolute Path).</a:t>
            </a:r>
          </a:p>
          <a:p>
            <a:r>
              <a:rPr lang="en-US" dirty="0" err="1"/>
              <a:t>Panjagutta</a:t>
            </a:r>
            <a:r>
              <a:rPr lang="en-US" dirty="0"/>
              <a:t>: Go straight --&gt; Take left </a:t>
            </a:r>
            <a:r>
              <a:rPr lang="en-US" dirty="0">
                <a:sym typeface="Wingdings" panose="05000000000000000000" pitchFamily="2" charset="2"/>
              </a:rPr>
              <a:t> Take a U turn.(Relative Path).</a:t>
            </a:r>
          </a:p>
          <a:p>
            <a:r>
              <a:rPr lang="en-US" dirty="0">
                <a:sym typeface="Wingdings" panose="05000000000000000000" pitchFamily="2" charset="2"/>
              </a:rPr>
              <a:t>Mehdipatnam : Address can be different (Relative Path).</a:t>
            </a:r>
          </a:p>
          <a:p>
            <a:r>
              <a:rPr lang="en-US" dirty="0">
                <a:sym typeface="Wingdings" panose="05000000000000000000" pitchFamily="2" charset="2"/>
              </a:rPr>
              <a:t>Relative path starts from the directory where are currently.</a:t>
            </a:r>
          </a:p>
          <a:p>
            <a:r>
              <a:rPr lang="en-US" dirty="0">
                <a:sym typeface="Wingdings" panose="05000000000000000000" pitchFamily="2" charset="2"/>
              </a:rPr>
              <a:t>Absolute path is the root directory.</a:t>
            </a:r>
          </a:p>
          <a:p>
            <a:r>
              <a:rPr lang="en-US" dirty="0">
                <a:sym typeface="Wingdings" panose="05000000000000000000" pitchFamily="2" charset="2"/>
              </a:rPr>
              <a:t>Root directory for windows C:\(OS installed directory).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build a repository system.</a:t>
            </a:r>
          </a:p>
          <a:p>
            <a:r>
              <a:rPr lang="en-US" dirty="0"/>
              <a:t>Why do we need a version control?</a:t>
            </a:r>
          </a:p>
          <a:p>
            <a:pPr marL="0" indent="0">
              <a:buNone/>
            </a:pPr>
            <a:r>
              <a:rPr lang="en-US" b="1" dirty="0"/>
              <a:t>Problem Statement:</a:t>
            </a:r>
          </a:p>
          <a:p>
            <a:r>
              <a:rPr lang="en-US" dirty="0"/>
              <a:t>2 people...Some software.</a:t>
            </a:r>
          </a:p>
          <a:p>
            <a:r>
              <a:rPr lang="en-US" dirty="0"/>
              <a:t>index.html  ----&gt; Desktop 10 lines + 10(4.00 PM)</a:t>
            </a:r>
          </a:p>
          <a:p>
            <a:r>
              <a:rPr lang="en-US" dirty="0"/>
              <a:t>Desktop 10 lines + 10(6.00 PM)</a:t>
            </a:r>
          </a:p>
        </p:txBody>
      </p:sp>
    </p:spTree>
    <p:extLst>
      <p:ext uri="{BB962C8B-B14F-4D97-AF65-F5344CB8AC3E}">
        <p14:creationId xmlns:p14="http://schemas.microsoft.com/office/powerpoint/2010/main" val="12752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  ----&gt; Desktop 10 lines + 10(4.00 PM)---&gt;01</a:t>
            </a:r>
          </a:p>
          <a:p>
            <a:r>
              <a:rPr lang="en-US" dirty="0"/>
              <a:t>Desktop 10 lines + 10(6.00 PM)---&gt;02</a:t>
            </a:r>
          </a:p>
          <a:p>
            <a:r>
              <a:rPr lang="en-US" dirty="0"/>
              <a:t>------------------------------------------------------</a:t>
            </a:r>
          </a:p>
          <a:p>
            <a:r>
              <a:rPr lang="en-US" dirty="0"/>
              <a:t>3rd person</a:t>
            </a:r>
          </a:p>
          <a:p>
            <a:r>
              <a:rPr lang="en-US" dirty="0"/>
              <a:t>index.html 10 lines + 5 lines of common code + 5 lines of 1st person code + 5 lines of second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8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>
                <a:hlinkClick r:id="rId3"/>
              </a:rPr>
              <a:t>https://try.github.io/levels/1/challenges/1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an open source.</a:t>
            </a:r>
          </a:p>
          <a:p>
            <a:r>
              <a:rPr lang="en-US" dirty="0" err="1"/>
              <a:t>Git</a:t>
            </a:r>
            <a:r>
              <a:rPr lang="en-US" dirty="0"/>
              <a:t> is a version control system.</a:t>
            </a:r>
          </a:p>
          <a:p>
            <a:r>
              <a:rPr lang="en-US" dirty="0" err="1"/>
              <a:t>Git</a:t>
            </a:r>
            <a:r>
              <a:rPr lang="en-US" dirty="0"/>
              <a:t> can be used as a repository server remotely.</a:t>
            </a:r>
          </a:p>
          <a:p>
            <a:r>
              <a:rPr lang="en-US" dirty="0" err="1"/>
              <a:t>Git</a:t>
            </a:r>
            <a:r>
              <a:rPr lang="en-US" dirty="0"/>
              <a:t> maintains history of all the user changes.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2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909</Words>
  <Application>Microsoft Office PowerPoint</Application>
  <PresentationFormat>Widescreen</PresentationFormat>
  <Paragraphs>117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Version Control using Git and GitHub</vt:lpstr>
      <vt:lpstr>Different Operating Systems</vt:lpstr>
      <vt:lpstr>Command Scripting</vt:lpstr>
      <vt:lpstr>Some commands</vt:lpstr>
      <vt:lpstr>Absolute Paths and Relative Paths</vt:lpstr>
      <vt:lpstr>Git vs Github</vt:lpstr>
      <vt:lpstr>Version Control</vt:lpstr>
      <vt:lpstr>To learn github</vt:lpstr>
      <vt:lpstr>What is Git?</vt:lpstr>
      <vt:lpstr>What is Github?</vt:lpstr>
      <vt:lpstr>Create a new git hub account</vt:lpstr>
      <vt:lpstr>The below will create a remote folder</vt:lpstr>
      <vt:lpstr>It created a repository(It is a remote folder)</vt:lpstr>
      <vt:lpstr>Repository URL</vt:lpstr>
      <vt:lpstr> Create a new repository on the command line </vt:lpstr>
      <vt:lpstr>Push an existing repository from the command line</vt:lpstr>
      <vt:lpstr> Import code from another repository </vt:lpstr>
      <vt:lpstr>For every repository there are two images</vt:lpstr>
      <vt:lpstr>PowerPoint Presentation</vt:lpstr>
      <vt:lpstr>Two Repositories</vt:lpstr>
      <vt:lpstr>Concept of Forking</vt:lpstr>
      <vt:lpstr>Four repositories are shown</vt:lpstr>
      <vt:lpstr>Forking and Cloning</vt:lpstr>
      <vt:lpstr>Install git (https://git-scm.com/) and check</vt:lpstr>
      <vt:lpstr>Clone with HTTPS(Select the URL)</vt:lpstr>
      <vt:lpstr>How to clone to your desktop from git hub?</vt:lpstr>
      <vt:lpstr>When I clone…</vt:lpstr>
      <vt:lpstr>What will happen when I click git status </vt:lpstr>
      <vt:lpstr>PowerPoint Presentation</vt:lpstr>
      <vt:lpstr>PowerPoint Presentation</vt:lpstr>
      <vt:lpstr>PowerPoint Presentation</vt:lpstr>
      <vt:lpstr>Commands Used</vt:lpstr>
      <vt:lpstr>How to make git and git hub balanced?</vt:lpstr>
      <vt:lpstr>To move from origin master to branch master</vt:lpstr>
      <vt:lpstr>What is opposite to fork?</vt:lpstr>
      <vt:lpstr>Pull Request Screen</vt:lpstr>
      <vt:lpstr>Second Part of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Git and GitHub</dc:title>
  <dc:creator>Nizamuddin Mohammed</dc:creator>
  <cp:lastModifiedBy>Nizamuddin Mohammed</cp:lastModifiedBy>
  <cp:revision>20</cp:revision>
  <dcterms:created xsi:type="dcterms:W3CDTF">2017-03-05T04:23:46Z</dcterms:created>
  <dcterms:modified xsi:type="dcterms:W3CDTF">2017-03-07T21:51:39Z</dcterms:modified>
</cp:coreProperties>
</file>