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40"/>
  </p:notesMasterIdLst>
  <p:sldIdLst>
    <p:sldId id="278" r:id="rId2"/>
    <p:sldId id="279" r:id="rId3"/>
    <p:sldId id="280" r:id="rId4"/>
    <p:sldId id="281" r:id="rId5"/>
    <p:sldId id="294" r:id="rId6"/>
    <p:sldId id="283" r:id="rId7"/>
    <p:sldId id="284" r:id="rId8"/>
    <p:sldId id="296" r:id="rId9"/>
    <p:sldId id="307" r:id="rId10"/>
    <p:sldId id="308" r:id="rId11"/>
    <p:sldId id="309" r:id="rId12"/>
    <p:sldId id="297" r:id="rId13"/>
    <p:sldId id="298" r:id="rId14"/>
    <p:sldId id="299" r:id="rId15"/>
    <p:sldId id="300" r:id="rId16"/>
    <p:sldId id="301" r:id="rId17"/>
    <p:sldId id="302" r:id="rId18"/>
    <p:sldId id="303" r:id="rId19"/>
    <p:sldId id="304" r:id="rId20"/>
    <p:sldId id="305" r:id="rId21"/>
    <p:sldId id="306" r:id="rId22"/>
    <p:sldId id="310" r:id="rId23"/>
    <p:sldId id="311" r:id="rId24"/>
    <p:sldId id="312" r:id="rId25"/>
    <p:sldId id="315" r:id="rId26"/>
    <p:sldId id="316" r:id="rId27"/>
    <p:sldId id="317" r:id="rId28"/>
    <p:sldId id="318" r:id="rId29"/>
    <p:sldId id="313" r:id="rId30"/>
    <p:sldId id="319" r:id="rId31"/>
    <p:sldId id="320" r:id="rId32"/>
    <p:sldId id="321" r:id="rId33"/>
    <p:sldId id="322" r:id="rId34"/>
    <p:sldId id="323" r:id="rId35"/>
    <p:sldId id="314" r:id="rId36"/>
    <p:sldId id="282" r:id="rId37"/>
    <p:sldId id="292" r:id="rId38"/>
    <p:sldId id="293" r:id="rId3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9" autoAdjust="0"/>
  </p:normalViewPr>
  <p:slideViewPr>
    <p:cSldViewPr snapToGrid="0" snapToObjects="1">
      <p:cViewPr varScale="1">
        <p:scale>
          <a:sx n="71" d="100"/>
          <a:sy n="71" d="100"/>
        </p:scale>
        <p:origin x="696" y="7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8/10/relationships/authors" Target="authors.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chanakumari846@gmail.com" userId="46d496cebd20c5fc" providerId="LiveId" clId="{AD31AABC-AAA3-4ADC-9290-92B1E445D19B}"/>
    <pc:docChg chg="undo redo custSel addSld delSld modSld">
      <pc:chgData name="archanakumari846@gmail.com" userId="46d496cebd20c5fc" providerId="LiveId" clId="{AD31AABC-AAA3-4ADC-9290-92B1E445D19B}" dt="2022-08-31T18:32:11.465" v="2569" actId="20577"/>
      <pc:docMkLst>
        <pc:docMk/>
      </pc:docMkLst>
      <pc:sldChg chg="delSp modSp mod">
        <pc:chgData name="archanakumari846@gmail.com" userId="46d496cebd20c5fc" providerId="LiveId" clId="{AD31AABC-AAA3-4ADC-9290-92B1E445D19B}" dt="2022-08-31T15:40:23.639" v="59" actId="14100"/>
        <pc:sldMkLst>
          <pc:docMk/>
          <pc:sldMk cId="979622006" sldId="280"/>
        </pc:sldMkLst>
        <pc:spChg chg="mod">
          <ac:chgData name="archanakumari846@gmail.com" userId="46d496cebd20c5fc" providerId="LiveId" clId="{AD31AABC-AAA3-4ADC-9290-92B1E445D19B}" dt="2022-08-31T15:40:23.639" v="59" actId="14100"/>
          <ac:spMkLst>
            <pc:docMk/>
            <pc:sldMk cId="979622006" sldId="280"/>
            <ac:spMk id="2" creationId="{4A940BC6-9DA0-FB4D-8879-DC8B3958C07C}"/>
          </ac:spMkLst>
        </pc:spChg>
        <pc:spChg chg="mod">
          <ac:chgData name="archanakumari846@gmail.com" userId="46d496cebd20c5fc" providerId="LiveId" clId="{AD31AABC-AAA3-4ADC-9290-92B1E445D19B}" dt="2022-08-31T15:40:16.037" v="57" actId="14100"/>
          <ac:spMkLst>
            <pc:docMk/>
            <pc:sldMk cId="979622006" sldId="280"/>
            <ac:spMk id="3" creationId="{1E0B8C4B-3A3C-9FD1-59FB-1666C1F09376}"/>
          </ac:spMkLst>
        </pc:spChg>
        <pc:spChg chg="del mod">
          <ac:chgData name="archanakumari846@gmail.com" userId="46d496cebd20c5fc" providerId="LiveId" clId="{AD31AABC-AAA3-4ADC-9290-92B1E445D19B}" dt="2022-08-31T15:40:10.264" v="56" actId="478"/>
          <ac:spMkLst>
            <pc:docMk/>
            <pc:sldMk cId="979622006" sldId="280"/>
            <ac:spMk id="14" creationId="{03571BF2-FCCE-E7A0-736D-9168D2BBFF63}"/>
          </ac:spMkLst>
        </pc:spChg>
      </pc:sldChg>
      <pc:sldChg chg="modSp mod">
        <pc:chgData name="archanakumari846@gmail.com" userId="46d496cebd20c5fc" providerId="LiveId" clId="{AD31AABC-AAA3-4ADC-9290-92B1E445D19B}" dt="2022-08-31T15:37:08.676" v="18" actId="1076"/>
        <pc:sldMkLst>
          <pc:docMk/>
          <pc:sldMk cId="2952923800" sldId="281"/>
        </pc:sldMkLst>
        <pc:spChg chg="mod">
          <ac:chgData name="archanakumari846@gmail.com" userId="46d496cebd20c5fc" providerId="LiveId" clId="{AD31AABC-AAA3-4ADC-9290-92B1E445D19B}" dt="2022-08-31T15:37:08.676" v="18" actId="1076"/>
          <ac:spMkLst>
            <pc:docMk/>
            <pc:sldMk cId="2952923800" sldId="281"/>
            <ac:spMk id="2" creationId="{D53B219B-7E3A-7E84-6386-37313F0CFB09}"/>
          </ac:spMkLst>
        </pc:spChg>
        <pc:spChg chg="mod">
          <ac:chgData name="archanakumari846@gmail.com" userId="46d496cebd20c5fc" providerId="LiveId" clId="{AD31AABC-AAA3-4ADC-9290-92B1E445D19B}" dt="2022-08-31T15:37:05.316" v="17" actId="14100"/>
          <ac:spMkLst>
            <pc:docMk/>
            <pc:sldMk cId="2952923800" sldId="281"/>
            <ac:spMk id="3" creationId="{A2E339BF-E6D7-DD0E-AF02-6813852EE723}"/>
          </ac:spMkLst>
        </pc:spChg>
      </pc:sldChg>
      <pc:sldChg chg="addSp delSp modSp mod">
        <pc:chgData name="archanakumari846@gmail.com" userId="46d496cebd20c5fc" providerId="LiveId" clId="{AD31AABC-AAA3-4ADC-9290-92B1E445D19B}" dt="2022-08-31T18:23:02.101" v="1919" actId="20577"/>
        <pc:sldMkLst>
          <pc:docMk/>
          <pc:sldMk cId="685681062" sldId="282"/>
        </pc:sldMkLst>
        <pc:spChg chg="mod">
          <ac:chgData name="archanakumari846@gmail.com" userId="46d496cebd20c5fc" providerId="LiveId" clId="{AD31AABC-AAA3-4ADC-9290-92B1E445D19B}" dt="2022-08-31T18:23:02.101" v="1919" actId="20577"/>
          <ac:spMkLst>
            <pc:docMk/>
            <pc:sldMk cId="685681062" sldId="282"/>
            <ac:spMk id="2" creationId="{FD5E8954-9BCB-7FD9-A210-38DC54382D45}"/>
          </ac:spMkLst>
        </pc:spChg>
        <pc:spChg chg="del">
          <ac:chgData name="archanakumari846@gmail.com" userId="46d496cebd20c5fc" providerId="LiveId" clId="{AD31AABC-AAA3-4ADC-9290-92B1E445D19B}" dt="2022-08-31T18:21:07.229" v="1812" actId="478"/>
          <ac:spMkLst>
            <pc:docMk/>
            <pc:sldMk cId="685681062" sldId="282"/>
            <ac:spMk id="4" creationId="{D2BBD890-6A99-C160-C084-2916E2310718}"/>
          </ac:spMkLst>
        </pc:spChg>
        <pc:spChg chg="del">
          <ac:chgData name="archanakumari846@gmail.com" userId="46d496cebd20c5fc" providerId="LiveId" clId="{AD31AABC-AAA3-4ADC-9290-92B1E445D19B}" dt="2022-08-31T18:20:59.943" v="1810" actId="478"/>
          <ac:spMkLst>
            <pc:docMk/>
            <pc:sldMk cId="685681062" sldId="282"/>
            <ac:spMk id="5" creationId="{EEE736C0-59DE-A4DF-7A05-6F22D48CC0D3}"/>
          </ac:spMkLst>
        </pc:spChg>
        <pc:spChg chg="del">
          <ac:chgData name="archanakumari846@gmail.com" userId="46d496cebd20c5fc" providerId="LiveId" clId="{AD31AABC-AAA3-4ADC-9290-92B1E445D19B}" dt="2022-08-31T18:20:47.807" v="1808" actId="478"/>
          <ac:spMkLst>
            <pc:docMk/>
            <pc:sldMk cId="685681062" sldId="282"/>
            <ac:spMk id="6" creationId="{8E016EE4-D06F-BB48-F27D-14F290F0FE86}"/>
          </ac:spMkLst>
        </pc:spChg>
        <pc:spChg chg="add del mod">
          <ac:chgData name="archanakumari846@gmail.com" userId="46d496cebd20c5fc" providerId="LiveId" clId="{AD31AABC-AAA3-4ADC-9290-92B1E445D19B}" dt="2022-08-31T18:20:56.427" v="1809" actId="478"/>
          <ac:spMkLst>
            <pc:docMk/>
            <pc:sldMk cId="685681062" sldId="282"/>
            <ac:spMk id="7" creationId="{AC4F197C-E252-6711-B601-3CD135630C02}"/>
          </ac:spMkLst>
        </pc:spChg>
        <pc:spChg chg="add del mod">
          <ac:chgData name="archanakumari846@gmail.com" userId="46d496cebd20c5fc" providerId="LiveId" clId="{AD31AABC-AAA3-4ADC-9290-92B1E445D19B}" dt="2022-08-31T18:21:02.357" v="1811" actId="478"/>
          <ac:spMkLst>
            <pc:docMk/>
            <pc:sldMk cId="685681062" sldId="282"/>
            <ac:spMk id="9" creationId="{F1E4009D-2032-586F-EFCE-D96B4F489276}"/>
          </ac:spMkLst>
        </pc:spChg>
        <pc:spChg chg="add del mod">
          <ac:chgData name="archanakumari846@gmail.com" userId="46d496cebd20c5fc" providerId="LiveId" clId="{AD31AABC-AAA3-4ADC-9290-92B1E445D19B}" dt="2022-08-31T18:21:09.319" v="1813" actId="478"/>
          <ac:spMkLst>
            <pc:docMk/>
            <pc:sldMk cId="685681062" sldId="282"/>
            <ac:spMk id="11" creationId="{D6FC315F-5E82-8F48-3B52-D68259717067}"/>
          </ac:spMkLst>
        </pc:spChg>
      </pc:sldChg>
      <pc:sldChg chg="addSp delSp modSp mod">
        <pc:chgData name="archanakumari846@gmail.com" userId="46d496cebd20c5fc" providerId="LiveId" clId="{AD31AABC-AAA3-4ADC-9290-92B1E445D19B}" dt="2022-08-31T15:46:28.330" v="82"/>
        <pc:sldMkLst>
          <pc:docMk/>
          <pc:sldMk cId="2903841477" sldId="283"/>
        </pc:sldMkLst>
        <pc:spChg chg="mod">
          <ac:chgData name="archanakumari846@gmail.com" userId="46d496cebd20c5fc" providerId="LiveId" clId="{AD31AABC-AAA3-4ADC-9290-92B1E445D19B}" dt="2022-08-31T15:38:48.199" v="32" actId="14100"/>
          <ac:spMkLst>
            <pc:docMk/>
            <pc:sldMk cId="2903841477" sldId="283"/>
            <ac:spMk id="2" creationId="{69125542-D540-B766-0FA1-10DE2ED0495C}"/>
          </ac:spMkLst>
        </pc:spChg>
        <pc:spChg chg="add mod">
          <ac:chgData name="archanakumari846@gmail.com" userId="46d496cebd20c5fc" providerId="LiveId" clId="{AD31AABC-AAA3-4ADC-9290-92B1E445D19B}" dt="2022-08-31T15:46:28.330" v="82"/>
          <ac:spMkLst>
            <pc:docMk/>
            <pc:sldMk cId="2903841477" sldId="283"/>
            <ac:spMk id="4" creationId="{1EC7E61B-B4C2-FF13-01E9-3390F16A7372}"/>
          </ac:spMkLst>
        </pc:spChg>
        <pc:graphicFrameChg chg="del mod">
          <ac:chgData name="archanakumari846@gmail.com" userId="46d496cebd20c5fc" providerId="LiveId" clId="{AD31AABC-AAA3-4ADC-9290-92B1E445D19B}" dt="2022-08-31T15:38:24.176" v="29" actId="21"/>
          <ac:graphicFrameMkLst>
            <pc:docMk/>
            <pc:sldMk cId="2903841477" sldId="283"/>
            <ac:graphicFrameMk id="5" creationId="{ED69F325-47F8-5A12-D3A4-2BB6ADB3D0B6}"/>
          </ac:graphicFrameMkLst>
        </pc:graphicFrameChg>
      </pc:sldChg>
      <pc:sldChg chg="modSp mod">
        <pc:chgData name="archanakumari846@gmail.com" userId="46d496cebd20c5fc" providerId="LiveId" clId="{AD31AABC-AAA3-4ADC-9290-92B1E445D19B}" dt="2022-08-31T16:04:34.472" v="170" actId="12"/>
        <pc:sldMkLst>
          <pc:docMk/>
          <pc:sldMk cId="2886474736" sldId="284"/>
        </pc:sldMkLst>
        <pc:spChg chg="mod">
          <ac:chgData name="archanakumari846@gmail.com" userId="46d496cebd20c5fc" providerId="LiveId" clId="{AD31AABC-AAA3-4ADC-9290-92B1E445D19B}" dt="2022-08-31T15:47:02.852" v="83"/>
          <ac:spMkLst>
            <pc:docMk/>
            <pc:sldMk cId="2886474736" sldId="284"/>
            <ac:spMk id="2" creationId="{884B311B-3177-0658-3585-6639F26A9BF6}"/>
          </ac:spMkLst>
        </pc:spChg>
        <pc:graphicFrameChg chg="mod modGraphic">
          <ac:chgData name="archanakumari846@gmail.com" userId="46d496cebd20c5fc" providerId="LiveId" clId="{AD31AABC-AAA3-4ADC-9290-92B1E445D19B}" dt="2022-08-31T16:04:34.472" v="170" actId="12"/>
          <ac:graphicFrameMkLst>
            <pc:docMk/>
            <pc:sldMk cId="2886474736" sldId="284"/>
            <ac:graphicFrameMk id="6" creationId="{705AB9BF-07E9-9DED-DB8B-F644759C8FDC}"/>
          </ac:graphicFrameMkLst>
        </pc:graphicFrameChg>
      </pc:sldChg>
      <pc:sldChg chg="del">
        <pc:chgData name="archanakumari846@gmail.com" userId="46d496cebd20c5fc" providerId="LiveId" clId="{AD31AABC-AAA3-4ADC-9290-92B1E445D19B}" dt="2022-08-31T18:20:08.294" v="1787" actId="2696"/>
        <pc:sldMkLst>
          <pc:docMk/>
          <pc:sldMk cId="2011930182" sldId="285"/>
        </pc:sldMkLst>
      </pc:sldChg>
      <pc:sldChg chg="del">
        <pc:chgData name="archanakumari846@gmail.com" userId="46d496cebd20c5fc" providerId="LiveId" clId="{AD31AABC-AAA3-4ADC-9290-92B1E445D19B}" dt="2022-08-31T18:20:12.353" v="1788" actId="2696"/>
        <pc:sldMkLst>
          <pc:docMk/>
          <pc:sldMk cId="2452269796" sldId="287"/>
        </pc:sldMkLst>
      </pc:sldChg>
      <pc:sldChg chg="del">
        <pc:chgData name="archanakumari846@gmail.com" userId="46d496cebd20c5fc" providerId="LiveId" clId="{AD31AABC-AAA3-4ADC-9290-92B1E445D19B}" dt="2022-08-31T18:20:15.731" v="1789" actId="2696"/>
        <pc:sldMkLst>
          <pc:docMk/>
          <pc:sldMk cId="1600494506" sldId="288"/>
        </pc:sldMkLst>
      </pc:sldChg>
      <pc:sldChg chg="del">
        <pc:chgData name="archanakumari846@gmail.com" userId="46d496cebd20c5fc" providerId="LiveId" clId="{AD31AABC-AAA3-4ADC-9290-92B1E445D19B}" dt="2022-08-31T18:20:19.181" v="1790" actId="2696"/>
        <pc:sldMkLst>
          <pc:docMk/>
          <pc:sldMk cId="2502887943" sldId="289"/>
        </pc:sldMkLst>
      </pc:sldChg>
      <pc:sldChg chg="del">
        <pc:chgData name="archanakumari846@gmail.com" userId="46d496cebd20c5fc" providerId="LiveId" clId="{AD31AABC-AAA3-4ADC-9290-92B1E445D19B}" dt="2022-08-31T18:23:50.908" v="1920" actId="2696"/>
        <pc:sldMkLst>
          <pc:docMk/>
          <pc:sldMk cId="3170280394" sldId="290"/>
        </pc:sldMkLst>
      </pc:sldChg>
      <pc:sldChg chg="del">
        <pc:chgData name="archanakumari846@gmail.com" userId="46d496cebd20c5fc" providerId="LiveId" clId="{AD31AABC-AAA3-4ADC-9290-92B1E445D19B}" dt="2022-08-31T18:20:27.191" v="1791" actId="2696"/>
        <pc:sldMkLst>
          <pc:docMk/>
          <pc:sldMk cId="249904479" sldId="291"/>
        </pc:sldMkLst>
      </pc:sldChg>
      <pc:sldChg chg="modSp mod">
        <pc:chgData name="archanakumari846@gmail.com" userId="46d496cebd20c5fc" providerId="LiveId" clId="{AD31AABC-AAA3-4ADC-9290-92B1E445D19B}" dt="2022-08-31T18:29:34.996" v="2554" actId="14100"/>
        <pc:sldMkLst>
          <pc:docMk/>
          <pc:sldMk cId="94818171" sldId="292"/>
        </pc:sldMkLst>
        <pc:spChg chg="mod">
          <ac:chgData name="archanakumari846@gmail.com" userId="46d496cebd20c5fc" providerId="LiveId" clId="{AD31AABC-AAA3-4ADC-9290-92B1E445D19B}" dt="2022-08-31T18:29:32.519" v="2553" actId="14100"/>
          <ac:spMkLst>
            <pc:docMk/>
            <pc:sldMk cId="94818171" sldId="292"/>
            <ac:spMk id="2" creationId="{B83F7D2E-080D-DBDD-73C4-3C38A2B77908}"/>
          </ac:spMkLst>
        </pc:spChg>
        <pc:spChg chg="mod">
          <ac:chgData name="archanakumari846@gmail.com" userId="46d496cebd20c5fc" providerId="LiveId" clId="{AD31AABC-AAA3-4ADC-9290-92B1E445D19B}" dt="2022-08-31T18:29:34.996" v="2554" actId="14100"/>
          <ac:spMkLst>
            <pc:docMk/>
            <pc:sldMk cId="94818171" sldId="292"/>
            <ac:spMk id="3" creationId="{2BE8FDE3-DBA4-6A04-C75D-E56FE92EF368}"/>
          </ac:spMkLst>
        </pc:spChg>
      </pc:sldChg>
      <pc:sldChg chg="modSp mod">
        <pc:chgData name="archanakumari846@gmail.com" userId="46d496cebd20c5fc" providerId="LiveId" clId="{AD31AABC-AAA3-4ADC-9290-92B1E445D19B}" dt="2022-08-31T18:32:11.465" v="2569" actId="20577"/>
        <pc:sldMkLst>
          <pc:docMk/>
          <pc:sldMk cId="1003962426" sldId="293"/>
        </pc:sldMkLst>
        <pc:spChg chg="mod">
          <ac:chgData name="archanakumari846@gmail.com" userId="46d496cebd20c5fc" providerId="LiveId" clId="{AD31AABC-AAA3-4ADC-9290-92B1E445D19B}" dt="2022-08-31T18:32:11.465" v="2569" actId="20577"/>
          <ac:spMkLst>
            <pc:docMk/>
            <pc:sldMk cId="1003962426" sldId="293"/>
            <ac:spMk id="3" creationId="{B787DFD8-D262-D485-B1F2-817C5A0928C5}"/>
          </ac:spMkLst>
        </pc:spChg>
      </pc:sldChg>
      <pc:sldChg chg="modSp add mod">
        <pc:chgData name="archanakumari846@gmail.com" userId="46d496cebd20c5fc" providerId="LiveId" clId="{AD31AABC-AAA3-4ADC-9290-92B1E445D19B}" dt="2022-08-31T15:43:53.812" v="74" actId="123"/>
        <pc:sldMkLst>
          <pc:docMk/>
          <pc:sldMk cId="2852482254" sldId="294"/>
        </pc:sldMkLst>
        <pc:spChg chg="mod">
          <ac:chgData name="archanakumari846@gmail.com" userId="46d496cebd20c5fc" providerId="LiveId" clId="{AD31AABC-AAA3-4ADC-9290-92B1E445D19B}" dt="2022-08-31T15:43:23.974" v="68" actId="255"/>
          <ac:spMkLst>
            <pc:docMk/>
            <pc:sldMk cId="2852482254" sldId="294"/>
            <ac:spMk id="2" creationId="{D53B219B-7E3A-7E84-6386-37313F0CFB09}"/>
          </ac:spMkLst>
        </pc:spChg>
        <pc:spChg chg="mod">
          <ac:chgData name="archanakumari846@gmail.com" userId="46d496cebd20c5fc" providerId="LiveId" clId="{AD31AABC-AAA3-4ADC-9290-92B1E445D19B}" dt="2022-08-31T15:43:53.812" v="74" actId="123"/>
          <ac:spMkLst>
            <pc:docMk/>
            <pc:sldMk cId="2852482254" sldId="294"/>
            <ac:spMk id="3" creationId="{A2E339BF-E6D7-DD0E-AF02-6813852EE723}"/>
          </ac:spMkLst>
        </pc:spChg>
      </pc:sldChg>
      <pc:sldChg chg="new del">
        <pc:chgData name="archanakumari846@gmail.com" userId="46d496cebd20c5fc" providerId="LiveId" clId="{AD31AABC-AAA3-4ADC-9290-92B1E445D19B}" dt="2022-08-31T16:05:25.883" v="183" actId="2696"/>
        <pc:sldMkLst>
          <pc:docMk/>
          <pc:sldMk cId="148030187" sldId="295"/>
        </pc:sldMkLst>
      </pc:sldChg>
      <pc:sldChg chg="delSp modSp add mod">
        <pc:chgData name="archanakumari846@gmail.com" userId="46d496cebd20c5fc" providerId="LiveId" clId="{AD31AABC-AAA3-4ADC-9290-92B1E445D19B}" dt="2022-08-31T16:14:06.627" v="501" actId="2711"/>
        <pc:sldMkLst>
          <pc:docMk/>
          <pc:sldMk cId="3120265036" sldId="296"/>
        </pc:sldMkLst>
        <pc:spChg chg="mod">
          <ac:chgData name="archanakumari846@gmail.com" userId="46d496cebd20c5fc" providerId="LiveId" clId="{AD31AABC-AAA3-4ADC-9290-92B1E445D19B}" dt="2022-08-31T16:06:42.285" v="193" actId="14100"/>
          <ac:spMkLst>
            <pc:docMk/>
            <pc:sldMk cId="3120265036" sldId="296"/>
            <ac:spMk id="2" creationId="{884B311B-3177-0658-3585-6639F26A9BF6}"/>
          </ac:spMkLst>
        </pc:spChg>
        <pc:spChg chg="del mod">
          <ac:chgData name="archanakumari846@gmail.com" userId="46d496cebd20c5fc" providerId="LiveId" clId="{AD31AABC-AAA3-4ADC-9290-92B1E445D19B}" dt="2022-08-31T16:06:32.368" v="191" actId="478"/>
          <ac:spMkLst>
            <pc:docMk/>
            <pc:sldMk cId="3120265036" sldId="296"/>
            <ac:spMk id="7" creationId="{3A122237-B06F-5E42-B051-D7859FC21D7D}"/>
          </ac:spMkLst>
        </pc:spChg>
        <pc:graphicFrameChg chg="mod modGraphic">
          <ac:chgData name="archanakumari846@gmail.com" userId="46d496cebd20c5fc" providerId="LiveId" clId="{AD31AABC-AAA3-4ADC-9290-92B1E445D19B}" dt="2022-08-31T16:14:06.627" v="501" actId="2711"/>
          <ac:graphicFrameMkLst>
            <pc:docMk/>
            <pc:sldMk cId="3120265036" sldId="296"/>
            <ac:graphicFrameMk id="6" creationId="{705AB9BF-07E9-9DED-DB8B-F644759C8FDC}"/>
          </ac:graphicFrameMkLst>
        </pc:graphicFrameChg>
      </pc:sldChg>
      <pc:sldChg chg="addSp delSp modSp add mod">
        <pc:chgData name="archanakumari846@gmail.com" userId="46d496cebd20c5fc" providerId="LiveId" clId="{AD31AABC-AAA3-4ADC-9290-92B1E445D19B}" dt="2022-08-31T17:22:28.081" v="590" actId="478"/>
        <pc:sldMkLst>
          <pc:docMk/>
          <pc:sldMk cId="3823115844" sldId="297"/>
        </pc:sldMkLst>
        <pc:spChg chg="mod">
          <ac:chgData name="archanakumari846@gmail.com" userId="46d496cebd20c5fc" providerId="LiveId" clId="{AD31AABC-AAA3-4ADC-9290-92B1E445D19B}" dt="2022-08-31T17:16:57.382" v="575"/>
          <ac:spMkLst>
            <pc:docMk/>
            <pc:sldMk cId="3823115844" sldId="297"/>
            <ac:spMk id="2" creationId="{884B311B-3177-0658-3585-6639F26A9BF6}"/>
          </ac:spMkLst>
        </pc:spChg>
        <pc:spChg chg="del mod">
          <ac:chgData name="archanakumari846@gmail.com" userId="46d496cebd20c5fc" providerId="LiveId" clId="{AD31AABC-AAA3-4ADC-9290-92B1E445D19B}" dt="2022-08-31T17:22:28.081" v="590" actId="478"/>
          <ac:spMkLst>
            <pc:docMk/>
            <pc:sldMk cId="3823115844" sldId="297"/>
            <ac:spMk id="7" creationId="{3A122237-B06F-5E42-B051-D7859FC21D7D}"/>
          </ac:spMkLst>
        </pc:spChg>
        <pc:spChg chg="add del mod">
          <ac:chgData name="archanakumari846@gmail.com" userId="46d496cebd20c5fc" providerId="LiveId" clId="{AD31AABC-AAA3-4ADC-9290-92B1E445D19B}" dt="2022-08-31T17:22:17.166" v="588" actId="478"/>
          <ac:spMkLst>
            <pc:docMk/>
            <pc:sldMk cId="3823115844" sldId="297"/>
            <ac:spMk id="11" creationId="{DD459080-B60E-A872-DEF6-3B5EAEB1DC09}"/>
          </ac:spMkLst>
        </pc:spChg>
        <pc:graphicFrameChg chg="del mod modGraphic">
          <ac:chgData name="archanakumari846@gmail.com" userId="46d496cebd20c5fc" providerId="LiveId" clId="{AD31AABC-AAA3-4ADC-9290-92B1E445D19B}" dt="2022-08-31T17:22:04.505" v="587" actId="478"/>
          <ac:graphicFrameMkLst>
            <pc:docMk/>
            <pc:sldMk cId="3823115844" sldId="297"/>
            <ac:graphicFrameMk id="6" creationId="{705AB9BF-07E9-9DED-DB8B-F644759C8FDC}"/>
          </ac:graphicFrameMkLst>
        </pc:graphicFrameChg>
        <pc:picChg chg="add del">
          <ac:chgData name="archanakumari846@gmail.com" userId="46d496cebd20c5fc" providerId="LiveId" clId="{AD31AABC-AAA3-4ADC-9290-92B1E445D19B}" dt="2022-08-31T17:21:12.429" v="579" actId="22"/>
          <ac:picMkLst>
            <pc:docMk/>
            <pc:sldMk cId="3823115844" sldId="297"/>
            <ac:picMk id="4" creationId="{B3866896-6552-69E1-35AC-021D9726F4EB}"/>
          </ac:picMkLst>
        </pc:picChg>
        <pc:picChg chg="add mod">
          <ac:chgData name="archanakumari846@gmail.com" userId="46d496cebd20c5fc" providerId="LiveId" clId="{AD31AABC-AAA3-4ADC-9290-92B1E445D19B}" dt="2022-08-31T17:21:33.590" v="585" actId="14100"/>
          <ac:picMkLst>
            <pc:docMk/>
            <pc:sldMk cId="3823115844" sldId="297"/>
            <ac:picMk id="9" creationId="{2E91C8CE-2442-1900-EEAE-D749642E9577}"/>
          </ac:picMkLst>
        </pc:picChg>
      </pc:sldChg>
      <pc:sldChg chg="delSp modSp add mod">
        <pc:chgData name="archanakumari846@gmail.com" userId="46d496cebd20c5fc" providerId="LiveId" clId="{AD31AABC-AAA3-4ADC-9290-92B1E445D19B}" dt="2022-08-31T17:33:39.476" v="913" actId="20577"/>
        <pc:sldMkLst>
          <pc:docMk/>
          <pc:sldMk cId="13487522" sldId="298"/>
        </pc:sldMkLst>
        <pc:spChg chg="mod">
          <ac:chgData name="archanakumari846@gmail.com" userId="46d496cebd20c5fc" providerId="LiveId" clId="{AD31AABC-AAA3-4ADC-9290-92B1E445D19B}" dt="2022-08-31T17:24:50.571" v="603" actId="122"/>
          <ac:spMkLst>
            <pc:docMk/>
            <pc:sldMk cId="13487522" sldId="298"/>
            <ac:spMk id="2" creationId="{884B311B-3177-0658-3585-6639F26A9BF6}"/>
          </ac:spMkLst>
        </pc:spChg>
        <pc:spChg chg="del">
          <ac:chgData name="archanakumari846@gmail.com" userId="46d496cebd20c5fc" providerId="LiveId" clId="{AD31AABC-AAA3-4ADC-9290-92B1E445D19B}" dt="2022-08-31T17:28:55.525" v="748" actId="478"/>
          <ac:spMkLst>
            <pc:docMk/>
            <pc:sldMk cId="13487522" sldId="298"/>
            <ac:spMk id="7" creationId="{3A122237-B06F-5E42-B051-D7859FC21D7D}"/>
          </ac:spMkLst>
        </pc:spChg>
        <pc:graphicFrameChg chg="mod modGraphic">
          <ac:chgData name="archanakumari846@gmail.com" userId="46d496cebd20c5fc" providerId="LiveId" clId="{AD31AABC-AAA3-4ADC-9290-92B1E445D19B}" dt="2022-08-31T17:33:39.476" v="913" actId="20577"/>
          <ac:graphicFrameMkLst>
            <pc:docMk/>
            <pc:sldMk cId="13487522" sldId="298"/>
            <ac:graphicFrameMk id="6" creationId="{705AB9BF-07E9-9DED-DB8B-F644759C8FDC}"/>
          </ac:graphicFrameMkLst>
        </pc:graphicFrameChg>
      </pc:sldChg>
      <pc:sldChg chg="modSp add mod">
        <pc:chgData name="archanakumari846@gmail.com" userId="46d496cebd20c5fc" providerId="LiveId" clId="{AD31AABC-AAA3-4ADC-9290-92B1E445D19B}" dt="2022-08-31T17:36:12.202" v="1105" actId="20577"/>
        <pc:sldMkLst>
          <pc:docMk/>
          <pc:sldMk cId="59449535" sldId="299"/>
        </pc:sldMkLst>
        <pc:spChg chg="mod">
          <ac:chgData name="archanakumari846@gmail.com" userId="46d496cebd20c5fc" providerId="LiveId" clId="{AD31AABC-AAA3-4ADC-9290-92B1E445D19B}" dt="2022-08-31T17:33:53.587" v="916" actId="122"/>
          <ac:spMkLst>
            <pc:docMk/>
            <pc:sldMk cId="59449535" sldId="299"/>
            <ac:spMk id="2" creationId="{884B311B-3177-0658-3585-6639F26A9BF6}"/>
          </ac:spMkLst>
        </pc:spChg>
        <pc:graphicFrameChg chg="modGraphic">
          <ac:chgData name="archanakumari846@gmail.com" userId="46d496cebd20c5fc" providerId="LiveId" clId="{AD31AABC-AAA3-4ADC-9290-92B1E445D19B}" dt="2022-08-31T17:36:12.202" v="1105" actId="20577"/>
          <ac:graphicFrameMkLst>
            <pc:docMk/>
            <pc:sldMk cId="59449535" sldId="299"/>
            <ac:graphicFrameMk id="6" creationId="{705AB9BF-07E9-9DED-DB8B-F644759C8FDC}"/>
          </ac:graphicFrameMkLst>
        </pc:graphicFrameChg>
      </pc:sldChg>
      <pc:sldChg chg="addSp delSp modSp add mod">
        <pc:chgData name="archanakumari846@gmail.com" userId="46d496cebd20c5fc" providerId="LiveId" clId="{AD31AABC-AAA3-4ADC-9290-92B1E445D19B}" dt="2022-08-31T17:38:35.471" v="1121" actId="1076"/>
        <pc:sldMkLst>
          <pc:docMk/>
          <pc:sldMk cId="3270869230" sldId="300"/>
        </pc:sldMkLst>
        <pc:spChg chg="mod">
          <ac:chgData name="archanakumari846@gmail.com" userId="46d496cebd20c5fc" providerId="LiveId" clId="{AD31AABC-AAA3-4ADC-9290-92B1E445D19B}" dt="2022-08-31T17:38:33.350" v="1120" actId="20577"/>
          <ac:spMkLst>
            <pc:docMk/>
            <pc:sldMk cId="3270869230" sldId="300"/>
            <ac:spMk id="2" creationId="{884B311B-3177-0658-3585-6639F26A9BF6}"/>
          </ac:spMkLst>
        </pc:spChg>
        <pc:spChg chg="add del mod">
          <ac:chgData name="archanakumari846@gmail.com" userId="46d496cebd20c5fc" providerId="LiveId" clId="{AD31AABC-AAA3-4ADC-9290-92B1E445D19B}" dt="2022-08-31T17:37:50.272" v="1112" actId="22"/>
          <ac:spMkLst>
            <pc:docMk/>
            <pc:sldMk cId="3270869230" sldId="300"/>
            <ac:spMk id="4" creationId="{D807F6A2-4473-01DD-E6A4-1D00FA3A5CCE}"/>
          </ac:spMkLst>
        </pc:spChg>
        <pc:spChg chg="del">
          <ac:chgData name="archanakumari846@gmail.com" userId="46d496cebd20c5fc" providerId="LiveId" clId="{AD31AABC-AAA3-4ADC-9290-92B1E445D19B}" dt="2022-08-31T17:38:07.244" v="1115" actId="478"/>
          <ac:spMkLst>
            <pc:docMk/>
            <pc:sldMk cId="3270869230" sldId="300"/>
            <ac:spMk id="7" creationId="{3A122237-B06F-5E42-B051-D7859FC21D7D}"/>
          </ac:spMkLst>
        </pc:spChg>
        <pc:graphicFrameChg chg="del">
          <ac:chgData name="archanakumari846@gmail.com" userId="46d496cebd20c5fc" providerId="LiveId" clId="{AD31AABC-AAA3-4ADC-9290-92B1E445D19B}" dt="2022-08-31T17:37:33.923" v="1108" actId="478"/>
          <ac:graphicFrameMkLst>
            <pc:docMk/>
            <pc:sldMk cId="3270869230" sldId="300"/>
            <ac:graphicFrameMk id="6" creationId="{705AB9BF-07E9-9DED-DB8B-F644759C8FDC}"/>
          </ac:graphicFrameMkLst>
        </pc:graphicFrameChg>
        <pc:picChg chg="add mod ord">
          <ac:chgData name="archanakumari846@gmail.com" userId="46d496cebd20c5fc" providerId="LiveId" clId="{AD31AABC-AAA3-4ADC-9290-92B1E445D19B}" dt="2022-08-31T17:38:35.471" v="1121" actId="1076"/>
          <ac:picMkLst>
            <pc:docMk/>
            <pc:sldMk cId="3270869230" sldId="300"/>
            <ac:picMk id="9" creationId="{FE7D7ACF-362E-DFD0-9E59-098596C4AD28}"/>
          </ac:picMkLst>
        </pc:picChg>
      </pc:sldChg>
      <pc:sldChg chg="addSp delSp modSp add mod">
        <pc:chgData name="archanakumari846@gmail.com" userId="46d496cebd20c5fc" providerId="LiveId" clId="{AD31AABC-AAA3-4ADC-9290-92B1E445D19B}" dt="2022-08-31T17:43:35.510" v="1258" actId="14100"/>
        <pc:sldMkLst>
          <pc:docMk/>
          <pc:sldMk cId="4102854314" sldId="301"/>
        </pc:sldMkLst>
        <pc:spChg chg="del">
          <ac:chgData name="archanakumari846@gmail.com" userId="46d496cebd20c5fc" providerId="LiveId" clId="{AD31AABC-AAA3-4ADC-9290-92B1E445D19B}" dt="2022-08-31T17:39:28.414" v="1124" actId="478"/>
          <ac:spMkLst>
            <pc:docMk/>
            <pc:sldMk cId="4102854314" sldId="301"/>
            <ac:spMk id="2" creationId="{884B311B-3177-0658-3585-6639F26A9BF6}"/>
          </ac:spMkLst>
        </pc:spChg>
        <pc:spChg chg="add del mod">
          <ac:chgData name="archanakumari846@gmail.com" userId="46d496cebd20c5fc" providerId="LiveId" clId="{AD31AABC-AAA3-4ADC-9290-92B1E445D19B}" dt="2022-08-31T17:39:31.911" v="1125" actId="478"/>
          <ac:spMkLst>
            <pc:docMk/>
            <pc:sldMk cId="4102854314" sldId="301"/>
            <ac:spMk id="4" creationId="{F35A2E9A-B24F-5737-B403-6226B147C78C}"/>
          </ac:spMkLst>
        </pc:spChg>
        <pc:spChg chg="del mod">
          <ac:chgData name="archanakumari846@gmail.com" userId="46d496cebd20c5fc" providerId="LiveId" clId="{AD31AABC-AAA3-4ADC-9290-92B1E445D19B}" dt="2022-08-31T17:39:20.510" v="1123" actId="478"/>
          <ac:spMkLst>
            <pc:docMk/>
            <pc:sldMk cId="4102854314" sldId="301"/>
            <ac:spMk id="7" creationId="{3A122237-B06F-5E42-B051-D7859FC21D7D}"/>
          </ac:spMkLst>
        </pc:spChg>
        <pc:graphicFrameChg chg="mod modGraphic">
          <ac:chgData name="archanakumari846@gmail.com" userId="46d496cebd20c5fc" providerId="LiveId" clId="{AD31AABC-AAA3-4ADC-9290-92B1E445D19B}" dt="2022-08-31T17:43:31.752" v="1257" actId="14100"/>
          <ac:graphicFrameMkLst>
            <pc:docMk/>
            <pc:sldMk cId="4102854314" sldId="301"/>
            <ac:graphicFrameMk id="6" creationId="{705AB9BF-07E9-9DED-DB8B-F644759C8FDC}"/>
          </ac:graphicFrameMkLst>
        </pc:graphicFrameChg>
        <pc:picChg chg="add mod">
          <ac:chgData name="archanakumari846@gmail.com" userId="46d496cebd20c5fc" providerId="LiveId" clId="{AD31AABC-AAA3-4ADC-9290-92B1E445D19B}" dt="2022-08-31T17:43:35.510" v="1258" actId="14100"/>
          <ac:picMkLst>
            <pc:docMk/>
            <pc:sldMk cId="4102854314" sldId="301"/>
            <ac:picMk id="9" creationId="{C01011E2-996F-0474-E6BB-863F00C23926}"/>
          </ac:picMkLst>
        </pc:picChg>
      </pc:sldChg>
      <pc:sldChg chg="addSp delSp modSp add mod">
        <pc:chgData name="archanakumari846@gmail.com" userId="46d496cebd20c5fc" providerId="LiveId" clId="{AD31AABC-AAA3-4ADC-9290-92B1E445D19B}" dt="2022-08-31T17:47:13.739" v="1373" actId="20577"/>
        <pc:sldMkLst>
          <pc:docMk/>
          <pc:sldMk cId="382518365" sldId="302"/>
        </pc:sldMkLst>
        <pc:spChg chg="mod">
          <ac:chgData name="archanakumari846@gmail.com" userId="46d496cebd20c5fc" providerId="LiveId" clId="{AD31AABC-AAA3-4ADC-9290-92B1E445D19B}" dt="2022-08-31T17:47:13.739" v="1373" actId="20577"/>
          <ac:spMkLst>
            <pc:docMk/>
            <pc:sldMk cId="382518365" sldId="302"/>
            <ac:spMk id="2" creationId="{884B311B-3177-0658-3585-6639F26A9BF6}"/>
          </ac:spMkLst>
        </pc:spChg>
        <pc:spChg chg="del">
          <ac:chgData name="archanakumari846@gmail.com" userId="46d496cebd20c5fc" providerId="LiveId" clId="{AD31AABC-AAA3-4ADC-9290-92B1E445D19B}" dt="2022-08-31T17:45:32.348" v="1288" actId="478"/>
          <ac:spMkLst>
            <pc:docMk/>
            <pc:sldMk cId="382518365" sldId="302"/>
            <ac:spMk id="7" creationId="{3A122237-B06F-5E42-B051-D7859FC21D7D}"/>
          </ac:spMkLst>
        </pc:spChg>
        <pc:graphicFrameChg chg="mod modGraphic">
          <ac:chgData name="archanakumari846@gmail.com" userId="46d496cebd20c5fc" providerId="LiveId" clId="{AD31AABC-AAA3-4ADC-9290-92B1E445D19B}" dt="2022-08-31T17:46:45.820" v="1372" actId="207"/>
          <ac:graphicFrameMkLst>
            <pc:docMk/>
            <pc:sldMk cId="382518365" sldId="302"/>
            <ac:graphicFrameMk id="6" creationId="{705AB9BF-07E9-9DED-DB8B-F644759C8FDC}"/>
          </ac:graphicFrameMkLst>
        </pc:graphicFrameChg>
        <pc:picChg chg="add mod">
          <ac:chgData name="archanakumari846@gmail.com" userId="46d496cebd20c5fc" providerId="LiveId" clId="{AD31AABC-AAA3-4ADC-9290-92B1E445D19B}" dt="2022-08-31T17:45:38.432" v="1289" actId="14100"/>
          <ac:picMkLst>
            <pc:docMk/>
            <pc:sldMk cId="382518365" sldId="302"/>
            <ac:picMk id="4" creationId="{2C17C484-90E8-3862-A003-EE09AAD924F0}"/>
          </ac:picMkLst>
        </pc:picChg>
      </pc:sldChg>
      <pc:sldChg chg="addSp delSp modSp add mod">
        <pc:chgData name="archanakumari846@gmail.com" userId="46d496cebd20c5fc" providerId="LiveId" clId="{AD31AABC-AAA3-4ADC-9290-92B1E445D19B}" dt="2022-08-31T17:52:26.084" v="1556" actId="14100"/>
        <pc:sldMkLst>
          <pc:docMk/>
          <pc:sldMk cId="3708133861" sldId="303"/>
        </pc:sldMkLst>
        <pc:spChg chg="mod">
          <ac:chgData name="archanakumari846@gmail.com" userId="46d496cebd20c5fc" providerId="LiveId" clId="{AD31AABC-AAA3-4ADC-9290-92B1E445D19B}" dt="2022-08-31T17:51:58.441" v="1547" actId="14100"/>
          <ac:spMkLst>
            <pc:docMk/>
            <pc:sldMk cId="3708133861" sldId="303"/>
            <ac:spMk id="2" creationId="{884B311B-3177-0658-3585-6639F26A9BF6}"/>
          </ac:spMkLst>
        </pc:spChg>
        <pc:spChg chg="del">
          <ac:chgData name="archanakumari846@gmail.com" userId="46d496cebd20c5fc" providerId="LiveId" clId="{AD31AABC-AAA3-4ADC-9290-92B1E445D19B}" dt="2022-08-31T17:50:57.660" v="1531" actId="478"/>
          <ac:spMkLst>
            <pc:docMk/>
            <pc:sldMk cId="3708133861" sldId="303"/>
            <ac:spMk id="7" creationId="{3A122237-B06F-5E42-B051-D7859FC21D7D}"/>
          </ac:spMkLst>
        </pc:spChg>
        <pc:graphicFrameChg chg="mod modGraphic">
          <ac:chgData name="archanakumari846@gmail.com" userId="46d496cebd20c5fc" providerId="LiveId" clId="{AD31AABC-AAA3-4ADC-9290-92B1E445D19B}" dt="2022-08-31T17:52:04.074" v="1549" actId="14100"/>
          <ac:graphicFrameMkLst>
            <pc:docMk/>
            <pc:sldMk cId="3708133861" sldId="303"/>
            <ac:graphicFrameMk id="6" creationId="{705AB9BF-07E9-9DED-DB8B-F644759C8FDC}"/>
          </ac:graphicFrameMkLst>
        </pc:graphicFrameChg>
        <pc:picChg chg="add mod">
          <ac:chgData name="archanakumari846@gmail.com" userId="46d496cebd20c5fc" providerId="LiveId" clId="{AD31AABC-AAA3-4ADC-9290-92B1E445D19B}" dt="2022-08-31T17:52:07.762" v="1550" actId="1076"/>
          <ac:picMkLst>
            <pc:docMk/>
            <pc:sldMk cId="3708133861" sldId="303"/>
            <ac:picMk id="4" creationId="{2C8F5B12-9211-4DF3-5B2C-7D13EACB352D}"/>
          </ac:picMkLst>
        </pc:picChg>
        <pc:picChg chg="add mod">
          <ac:chgData name="archanakumari846@gmail.com" userId="46d496cebd20c5fc" providerId="LiveId" clId="{AD31AABC-AAA3-4ADC-9290-92B1E445D19B}" dt="2022-08-31T17:52:26.084" v="1556" actId="14100"/>
          <ac:picMkLst>
            <pc:docMk/>
            <pc:sldMk cId="3708133861" sldId="303"/>
            <ac:picMk id="9" creationId="{DBF7FD06-1EB3-1BEF-7138-2B70CCB58E2F}"/>
          </ac:picMkLst>
        </pc:picChg>
      </pc:sldChg>
      <pc:sldChg chg="addSp delSp modSp add mod">
        <pc:chgData name="archanakumari846@gmail.com" userId="46d496cebd20c5fc" providerId="LiveId" clId="{AD31AABC-AAA3-4ADC-9290-92B1E445D19B}" dt="2022-08-31T17:54:05.770" v="1571" actId="14100"/>
        <pc:sldMkLst>
          <pc:docMk/>
          <pc:sldMk cId="2463755204" sldId="304"/>
        </pc:sldMkLst>
        <pc:spChg chg="mod">
          <ac:chgData name="archanakumari846@gmail.com" userId="46d496cebd20c5fc" providerId="LiveId" clId="{AD31AABC-AAA3-4ADC-9290-92B1E445D19B}" dt="2022-08-31T17:53:46.895" v="1566" actId="14100"/>
          <ac:spMkLst>
            <pc:docMk/>
            <pc:sldMk cId="2463755204" sldId="304"/>
            <ac:spMk id="2" creationId="{884B311B-3177-0658-3585-6639F26A9BF6}"/>
          </ac:spMkLst>
        </pc:spChg>
        <pc:spChg chg="add del mod">
          <ac:chgData name="archanakumari846@gmail.com" userId="46d496cebd20c5fc" providerId="LiveId" clId="{AD31AABC-AAA3-4ADC-9290-92B1E445D19B}" dt="2022-08-31T17:53:07.754" v="1562" actId="478"/>
          <ac:spMkLst>
            <pc:docMk/>
            <pc:sldMk cId="2463755204" sldId="304"/>
            <ac:spMk id="4" creationId="{36B28DFC-1F20-A377-C9AE-104DBB74D0B3}"/>
          </ac:spMkLst>
        </pc:spChg>
        <pc:spChg chg="del">
          <ac:chgData name="archanakumari846@gmail.com" userId="46d496cebd20c5fc" providerId="LiveId" clId="{AD31AABC-AAA3-4ADC-9290-92B1E445D19B}" dt="2022-08-31T17:53:03.979" v="1561" actId="478"/>
          <ac:spMkLst>
            <pc:docMk/>
            <pc:sldMk cId="2463755204" sldId="304"/>
            <ac:spMk id="7" creationId="{3A122237-B06F-5E42-B051-D7859FC21D7D}"/>
          </ac:spMkLst>
        </pc:spChg>
        <pc:graphicFrameChg chg="del modGraphic">
          <ac:chgData name="archanakumari846@gmail.com" userId="46d496cebd20c5fc" providerId="LiveId" clId="{AD31AABC-AAA3-4ADC-9290-92B1E445D19B}" dt="2022-08-31T17:52:59.647" v="1560" actId="478"/>
          <ac:graphicFrameMkLst>
            <pc:docMk/>
            <pc:sldMk cId="2463755204" sldId="304"/>
            <ac:graphicFrameMk id="6" creationId="{705AB9BF-07E9-9DED-DB8B-F644759C8FDC}"/>
          </ac:graphicFrameMkLst>
        </pc:graphicFrameChg>
        <pc:picChg chg="add mod">
          <ac:chgData name="archanakumari846@gmail.com" userId="46d496cebd20c5fc" providerId="LiveId" clId="{AD31AABC-AAA3-4ADC-9290-92B1E445D19B}" dt="2022-08-31T17:54:05.770" v="1571" actId="14100"/>
          <ac:picMkLst>
            <pc:docMk/>
            <pc:sldMk cId="2463755204" sldId="304"/>
            <ac:picMk id="9" creationId="{E17CABBF-CD41-9589-EED7-271F7E4FCFC1}"/>
          </ac:picMkLst>
        </pc:picChg>
      </pc:sldChg>
      <pc:sldChg chg="addSp delSp modSp add mod">
        <pc:chgData name="archanakumari846@gmail.com" userId="46d496cebd20c5fc" providerId="LiveId" clId="{AD31AABC-AAA3-4ADC-9290-92B1E445D19B}" dt="2022-08-31T17:56:48.781" v="1597" actId="1076"/>
        <pc:sldMkLst>
          <pc:docMk/>
          <pc:sldMk cId="1767701027" sldId="305"/>
        </pc:sldMkLst>
        <pc:spChg chg="mod">
          <ac:chgData name="archanakumari846@gmail.com" userId="46d496cebd20c5fc" providerId="LiveId" clId="{AD31AABC-AAA3-4ADC-9290-92B1E445D19B}" dt="2022-08-31T17:54:59.265" v="1575" actId="14100"/>
          <ac:spMkLst>
            <pc:docMk/>
            <pc:sldMk cId="1767701027" sldId="305"/>
            <ac:spMk id="2" creationId="{884B311B-3177-0658-3585-6639F26A9BF6}"/>
          </ac:spMkLst>
        </pc:spChg>
        <pc:spChg chg="del">
          <ac:chgData name="archanakumari846@gmail.com" userId="46d496cebd20c5fc" providerId="LiveId" clId="{AD31AABC-AAA3-4ADC-9290-92B1E445D19B}" dt="2022-08-31T17:55:06.384" v="1576" actId="478"/>
          <ac:spMkLst>
            <pc:docMk/>
            <pc:sldMk cId="1767701027" sldId="305"/>
            <ac:spMk id="7" creationId="{3A122237-B06F-5E42-B051-D7859FC21D7D}"/>
          </ac:spMkLst>
        </pc:spChg>
        <pc:graphicFrameChg chg="mod modGraphic">
          <ac:chgData name="archanakumari846@gmail.com" userId="46d496cebd20c5fc" providerId="LiveId" clId="{AD31AABC-AAA3-4ADC-9290-92B1E445D19B}" dt="2022-08-31T17:56:29.230" v="1595" actId="122"/>
          <ac:graphicFrameMkLst>
            <pc:docMk/>
            <pc:sldMk cId="1767701027" sldId="305"/>
            <ac:graphicFrameMk id="6" creationId="{705AB9BF-07E9-9DED-DB8B-F644759C8FDC}"/>
          </ac:graphicFrameMkLst>
        </pc:graphicFrameChg>
        <pc:picChg chg="add mod">
          <ac:chgData name="archanakumari846@gmail.com" userId="46d496cebd20c5fc" providerId="LiveId" clId="{AD31AABC-AAA3-4ADC-9290-92B1E445D19B}" dt="2022-08-31T17:56:48.781" v="1597" actId="1076"/>
          <ac:picMkLst>
            <pc:docMk/>
            <pc:sldMk cId="1767701027" sldId="305"/>
            <ac:picMk id="4" creationId="{8E5F5018-2CFA-0FD1-D482-294D835C012B}"/>
          </ac:picMkLst>
        </pc:picChg>
      </pc:sldChg>
      <pc:sldChg chg="addSp delSp modSp add mod">
        <pc:chgData name="archanakumari846@gmail.com" userId="46d496cebd20c5fc" providerId="LiveId" clId="{AD31AABC-AAA3-4ADC-9290-92B1E445D19B}" dt="2022-08-31T17:59:02.722" v="1609" actId="1076"/>
        <pc:sldMkLst>
          <pc:docMk/>
          <pc:sldMk cId="917364580" sldId="306"/>
        </pc:sldMkLst>
        <pc:spChg chg="mod">
          <ac:chgData name="archanakumari846@gmail.com" userId="46d496cebd20c5fc" providerId="LiveId" clId="{AD31AABC-AAA3-4ADC-9290-92B1E445D19B}" dt="2022-08-31T17:58:13.523" v="1602" actId="14100"/>
          <ac:spMkLst>
            <pc:docMk/>
            <pc:sldMk cId="917364580" sldId="306"/>
            <ac:spMk id="2" creationId="{884B311B-3177-0658-3585-6639F26A9BF6}"/>
          </ac:spMkLst>
        </pc:spChg>
        <pc:spChg chg="add del mod">
          <ac:chgData name="archanakumari846@gmail.com" userId="46d496cebd20c5fc" providerId="LiveId" clId="{AD31AABC-AAA3-4ADC-9290-92B1E445D19B}" dt="2022-08-31T17:58:25.045" v="1604" actId="478"/>
          <ac:spMkLst>
            <pc:docMk/>
            <pc:sldMk cId="917364580" sldId="306"/>
            <ac:spMk id="4" creationId="{3BA2BAAA-7B4A-EEB2-B3A3-4514BD056AA3}"/>
          </ac:spMkLst>
        </pc:spChg>
        <pc:spChg chg="del">
          <ac:chgData name="archanakumari846@gmail.com" userId="46d496cebd20c5fc" providerId="LiveId" clId="{AD31AABC-AAA3-4ADC-9290-92B1E445D19B}" dt="2022-08-31T17:58:07.711" v="1600" actId="478"/>
          <ac:spMkLst>
            <pc:docMk/>
            <pc:sldMk cId="917364580" sldId="306"/>
            <ac:spMk id="7" creationId="{3A122237-B06F-5E42-B051-D7859FC21D7D}"/>
          </ac:spMkLst>
        </pc:spChg>
        <pc:graphicFrameChg chg="del">
          <ac:chgData name="archanakumari846@gmail.com" userId="46d496cebd20c5fc" providerId="LiveId" clId="{AD31AABC-AAA3-4ADC-9290-92B1E445D19B}" dt="2022-08-31T17:58:20.624" v="1603" actId="478"/>
          <ac:graphicFrameMkLst>
            <pc:docMk/>
            <pc:sldMk cId="917364580" sldId="306"/>
            <ac:graphicFrameMk id="6" creationId="{705AB9BF-07E9-9DED-DB8B-F644759C8FDC}"/>
          </ac:graphicFrameMkLst>
        </pc:graphicFrameChg>
        <pc:picChg chg="add mod">
          <ac:chgData name="archanakumari846@gmail.com" userId="46d496cebd20c5fc" providerId="LiveId" clId="{AD31AABC-AAA3-4ADC-9290-92B1E445D19B}" dt="2022-08-31T17:59:02.722" v="1609" actId="1076"/>
          <ac:picMkLst>
            <pc:docMk/>
            <pc:sldMk cId="917364580" sldId="306"/>
            <ac:picMk id="9" creationId="{5A93A15A-1F3B-0A53-C4C0-19BF411778E0}"/>
          </ac:picMkLst>
        </pc:picChg>
      </pc:sldChg>
      <pc:sldChg chg="delSp modSp new mod">
        <pc:chgData name="archanakumari846@gmail.com" userId="46d496cebd20c5fc" providerId="LiveId" clId="{AD31AABC-AAA3-4ADC-9290-92B1E445D19B}" dt="2022-08-31T16:15:11.933" v="511" actId="2711"/>
        <pc:sldMkLst>
          <pc:docMk/>
          <pc:sldMk cId="4182228535" sldId="307"/>
        </pc:sldMkLst>
        <pc:spChg chg="del">
          <ac:chgData name="archanakumari846@gmail.com" userId="46d496cebd20c5fc" providerId="LiveId" clId="{AD31AABC-AAA3-4ADC-9290-92B1E445D19B}" dt="2022-08-31T16:11:22.548" v="473" actId="478"/>
          <ac:spMkLst>
            <pc:docMk/>
            <pc:sldMk cId="4182228535" sldId="307"/>
            <ac:spMk id="2" creationId="{8B4ADE1A-177E-E409-1402-65F37663D76A}"/>
          </ac:spMkLst>
        </pc:spChg>
        <pc:spChg chg="mod">
          <ac:chgData name="archanakumari846@gmail.com" userId="46d496cebd20c5fc" providerId="LiveId" clId="{AD31AABC-AAA3-4ADC-9290-92B1E445D19B}" dt="2022-08-31T16:15:11.933" v="511" actId="2711"/>
          <ac:spMkLst>
            <pc:docMk/>
            <pc:sldMk cId="4182228535" sldId="307"/>
            <ac:spMk id="3" creationId="{0A3678DB-8A2C-AC41-CB38-002D1CF6C31E}"/>
          </ac:spMkLst>
        </pc:spChg>
        <pc:spChg chg="del mod">
          <ac:chgData name="archanakumari846@gmail.com" userId="46d496cebd20c5fc" providerId="LiveId" clId="{AD31AABC-AAA3-4ADC-9290-92B1E445D19B}" dt="2022-08-31T16:11:35.021" v="477" actId="478"/>
          <ac:spMkLst>
            <pc:docMk/>
            <pc:sldMk cId="4182228535" sldId="307"/>
            <ac:spMk id="4" creationId="{C9F86354-8EF0-28D2-CA62-52D0529EEC96}"/>
          </ac:spMkLst>
        </pc:spChg>
      </pc:sldChg>
      <pc:sldChg chg="modSp add mod">
        <pc:chgData name="archanakumari846@gmail.com" userId="46d496cebd20c5fc" providerId="LiveId" clId="{AD31AABC-AAA3-4ADC-9290-92B1E445D19B}" dt="2022-08-31T16:17:28.410" v="525" actId="14100"/>
        <pc:sldMkLst>
          <pc:docMk/>
          <pc:sldMk cId="2474570288" sldId="308"/>
        </pc:sldMkLst>
        <pc:spChg chg="mod">
          <ac:chgData name="archanakumari846@gmail.com" userId="46d496cebd20c5fc" providerId="LiveId" clId="{AD31AABC-AAA3-4ADC-9290-92B1E445D19B}" dt="2022-08-31T16:17:28.410" v="525" actId="14100"/>
          <ac:spMkLst>
            <pc:docMk/>
            <pc:sldMk cId="2474570288" sldId="308"/>
            <ac:spMk id="3" creationId="{0A3678DB-8A2C-AC41-CB38-002D1CF6C31E}"/>
          </ac:spMkLst>
        </pc:spChg>
      </pc:sldChg>
      <pc:sldChg chg="modSp add mod">
        <pc:chgData name="archanakumari846@gmail.com" userId="46d496cebd20c5fc" providerId="LiveId" clId="{AD31AABC-AAA3-4ADC-9290-92B1E445D19B}" dt="2022-08-31T16:18:28.150" v="533" actId="255"/>
        <pc:sldMkLst>
          <pc:docMk/>
          <pc:sldMk cId="1043229352" sldId="309"/>
        </pc:sldMkLst>
        <pc:spChg chg="mod">
          <ac:chgData name="archanakumari846@gmail.com" userId="46d496cebd20c5fc" providerId="LiveId" clId="{AD31AABC-AAA3-4ADC-9290-92B1E445D19B}" dt="2022-08-31T16:18:28.150" v="533" actId="255"/>
          <ac:spMkLst>
            <pc:docMk/>
            <pc:sldMk cId="1043229352" sldId="309"/>
            <ac:spMk id="3" creationId="{0A3678DB-8A2C-AC41-CB38-002D1CF6C31E}"/>
          </ac:spMkLst>
        </pc:spChg>
      </pc:sldChg>
      <pc:sldChg chg="modSp add del mod">
        <pc:chgData name="archanakumari846@gmail.com" userId="46d496cebd20c5fc" providerId="LiveId" clId="{AD31AABC-AAA3-4ADC-9290-92B1E445D19B}" dt="2022-08-31T16:18:37.125" v="534" actId="2696"/>
        <pc:sldMkLst>
          <pc:docMk/>
          <pc:sldMk cId="282858783" sldId="310"/>
        </pc:sldMkLst>
        <pc:spChg chg="mod">
          <ac:chgData name="archanakumari846@gmail.com" userId="46d496cebd20c5fc" providerId="LiveId" clId="{AD31AABC-AAA3-4ADC-9290-92B1E445D19B}" dt="2022-08-31T16:17:36.788" v="526" actId="21"/>
          <ac:spMkLst>
            <pc:docMk/>
            <pc:sldMk cId="282858783" sldId="310"/>
            <ac:spMk id="3" creationId="{0A3678DB-8A2C-AC41-CB38-002D1CF6C31E}"/>
          </ac:spMkLst>
        </pc:spChg>
      </pc:sldChg>
      <pc:sldChg chg="add">
        <pc:chgData name="archanakumari846@gmail.com" userId="46d496cebd20c5fc" providerId="LiveId" clId="{AD31AABC-AAA3-4ADC-9290-92B1E445D19B}" dt="2022-08-31T18:00:16.579" v="1610" actId="2890"/>
        <pc:sldMkLst>
          <pc:docMk/>
          <pc:sldMk cId="3461527416" sldId="310"/>
        </pc:sldMkLst>
      </pc:sldChg>
      <pc:sldChg chg="addSp delSp modSp add mod">
        <pc:chgData name="archanakumari846@gmail.com" userId="46d496cebd20c5fc" providerId="LiveId" clId="{AD31AABC-AAA3-4ADC-9290-92B1E445D19B}" dt="2022-08-31T18:01:56.097" v="1634" actId="1076"/>
        <pc:sldMkLst>
          <pc:docMk/>
          <pc:sldMk cId="3596361634" sldId="311"/>
        </pc:sldMkLst>
        <pc:spChg chg="del">
          <ac:chgData name="archanakumari846@gmail.com" userId="46d496cebd20c5fc" providerId="LiveId" clId="{AD31AABC-AAA3-4ADC-9290-92B1E445D19B}" dt="2022-08-31T18:00:53.770" v="1623" actId="478"/>
          <ac:spMkLst>
            <pc:docMk/>
            <pc:sldMk cId="3596361634" sldId="311"/>
            <ac:spMk id="2" creationId="{884B311B-3177-0658-3585-6639F26A9BF6}"/>
          </ac:spMkLst>
        </pc:spChg>
        <pc:spChg chg="add del mod">
          <ac:chgData name="archanakumari846@gmail.com" userId="46d496cebd20c5fc" providerId="LiveId" clId="{AD31AABC-AAA3-4ADC-9290-92B1E445D19B}" dt="2022-08-31T18:00:57.253" v="1624" actId="478"/>
          <ac:spMkLst>
            <pc:docMk/>
            <pc:sldMk cId="3596361634" sldId="311"/>
            <ac:spMk id="6" creationId="{CF25ACF7-0A02-A338-297C-C727964A9563}"/>
          </ac:spMkLst>
        </pc:spChg>
        <pc:picChg chg="add mod">
          <ac:chgData name="archanakumari846@gmail.com" userId="46d496cebd20c5fc" providerId="LiveId" clId="{AD31AABC-AAA3-4ADC-9290-92B1E445D19B}" dt="2022-08-31T18:01:45.215" v="1632" actId="14100"/>
          <ac:picMkLst>
            <pc:docMk/>
            <pc:sldMk cId="3596361634" sldId="311"/>
            <ac:picMk id="4" creationId="{D1FAF80B-EA7A-BA86-C6DB-6A8C78E1E691}"/>
          </ac:picMkLst>
        </pc:picChg>
        <pc:picChg chg="del">
          <ac:chgData name="archanakumari846@gmail.com" userId="46d496cebd20c5fc" providerId="LiveId" clId="{AD31AABC-AAA3-4ADC-9290-92B1E445D19B}" dt="2022-08-31T18:00:32.357" v="1616" actId="478"/>
          <ac:picMkLst>
            <pc:docMk/>
            <pc:sldMk cId="3596361634" sldId="311"/>
            <ac:picMk id="9" creationId="{5A93A15A-1F3B-0A53-C4C0-19BF411778E0}"/>
          </ac:picMkLst>
        </pc:picChg>
        <pc:picChg chg="add mod">
          <ac:chgData name="archanakumari846@gmail.com" userId="46d496cebd20c5fc" providerId="LiveId" clId="{AD31AABC-AAA3-4ADC-9290-92B1E445D19B}" dt="2022-08-31T18:01:56.097" v="1634" actId="1076"/>
          <ac:picMkLst>
            <pc:docMk/>
            <pc:sldMk cId="3596361634" sldId="311"/>
            <ac:picMk id="10" creationId="{F185898B-9CC8-DBCB-3283-179448235C61}"/>
          </ac:picMkLst>
        </pc:picChg>
      </pc:sldChg>
      <pc:sldChg chg="addSp delSp modSp add mod">
        <pc:chgData name="archanakumari846@gmail.com" userId="46d496cebd20c5fc" providerId="LiveId" clId="{AD31AABC-AAA3-4ADC-9290-92B1E445D19B}" dt="2022-08-31T18:02:58.124" v="1644" actId="1076"/>
        <pc:sldMkLst>
          <pc:docMk/>
          <pc:sldMk cId="3393514710" sldId="312"/>
        </pc:sldMkLst>
        <pc:spChg chg="del">
          <ac:chgData name="archanakumari846@gmail.com" userId="46d496cebd20c5fc" providerId="LiveId" clId="{AD31AABC-AAA3-4ADC-9290-92B1E445D19B}" dt="2022-08-31T18:02:28.911" v="1636" actId="478"/>
          <ac:spMkLst>
            <pc:docMk/>
            <pc:sldMk cId="3393514710" sldId="312"/>
            <ac:spMk id="2" creationId="{884B311B-3177-0658-3585-6639F26A9BF6}"/>
          </ac:spMkLst>
        </pc:spChg>
        <pc:spChg chg="add del mod">
          <ac:chgData name="archanakumari846@gmail.com" userId="46d496cebd20c5fc" providerId="LiveId" clId="{AD31AABC-AAA3-4ADC-9290-92B1E445D19B}" dt="2022-08-31T18:02:32.889" v="1637" actId="478"/>
          <ac:spMkLst>
            <pc:docMk/>
            <pc:sldMk cId="3393514710" sldId="312"/>
            <ac:spMk id="4" creationId="{1FE8EE85-2EFD-D4B5-6240-1CDED88FC61B}"/>
          </ac:spMkLst>
        </pc:spChg>
        <pc:picChg chg="add mod">
          <ac:chgData name="archanakumari846@gmail.com" userId="46d496cebd20c5fc" providerId="LiveId" clId="{AD31AABC-AAA3-4ADC-9290-92B1E445D19B}" dt="2022-08-31T18:02:58.124" v="1644" actId="1076"/>
          <ac:picMkLst>
            <pc:docMk/>
            <pc:sldMk cId="3393514710" sldId="312"/>
            <ac:picMk id="6" creationId="{AE6AFDEB-F24B-96C3-C1E3-10ABB966D69D}"/>
          </ac:picMkLst>
        </pc:picChg>
        <pc:picChg chg="del">
          <ac:chgData name="archanakumari846@gmail.com" userId="46d496cebd20c5fc" providerId="LiveId" clId="{AD31AABC-AAA3-4ADC-9290-92B1E445D19B}" dt="2022-08-31T18:02:24.165" v="1635" actId="478"/>
          <ac:picMkLst>
            <pc:docMk/>
            <pc:sldMk cId="3393514710" sldId="312"/>
            <ac:picMk id="9" creationId="{5A93A15A-1F3B-0A53-C4C0-19BF411778E0}"/>
          </ac:picMkLst>
        </pc:picChg>
      </pc:sldChg>
      <pc:sldChg chg="addSp delSp modSp add mod">
        <pc:chgData name="archanakumari846@gmail.com" userId="46d496cebd20c5fc" providerId="LiveId" clId="{AD31AABC-AAA3-4ADC-9290-92B1E445D19B}" dt="2022-08-31T18:12:21.611" v="1722" actId="14100"/>
        <pc:sldMkLst>
          <pc:docMk/>
          <pc:sldMk cId="2486720304" sldId="313"/>
        </pc:sldMkLst>
        <pc:spChg chg="del mod">
          <ac:chgData name="archanakumari846@gmail.com" userId="46d496cebd20c5fc" providerId="LiveId" clId="{AD31AABC-AAA3-4ADC-9290-92B1E445D19B}" dt="2022-08-31T18:10:45.105" v="1695" actId="478"/>
          <ac:spMkLst>
            <pc:docMk/>
            <pc:sldMk cId="2486720304" sldId="313"/>
            <ac:spMk id="2" creationId="{884B311B-3177-0658-3585-6639F26A9BF6}"/>
          </ac:spMkLst>
        </pc:spChg>
        <pc:spChg chg="add del mod">
          <ac:chgData name="archanakumari846@gmail.com" userId="46d496cebd20c5fc" providerId="LiveId" clId="{AD31AABC-AAA3-4ADC-9290-92B1E445D19B}" dt="2022-08-31T18:10:50.459" v="1696" actId="478"/>
          <ac:spMkLst>
            <pc:docMk/>
            <pc:sldMk cId="2486720304" sldId="313"/>
            <ac:spMk id="4" creationId="{1837A20F-A264-1D76-797B-CEB77673D797}"/>
          </ac:spMkLst>
        </pc:spChg>
        <pc:picChg chg="add del">
          <ac:chgData name="archanakumari846@gmail.com" userId="46d496cebd20c5fc" providerId="LiveId" clId="{AD31AABC-AAA3-4ADC-9290-92B1E445D19B}" dt="2022-08-31T18:11:17.544" v="1707" actId="478"/>
          <ac:picMkLst>
            <pc:docMk/>
            <pc:sldMk cId="2486720304" sldId="313"/>
            <ac:picMk id="6" creationId="{DC88BCA6-8FD8-00C7-0BBB-22EECCA69EF3}"/>
          </ac:picMkLst>
        </pc:picChg>
        <pc:picChg chg="del">
          <ac:chgData name="archanakumari846@gmail.com" userId="46d496cebd20c5fc" providerId="LiveId" clId="{AD31AABC-AAA3-4ADC-9290-92B1E445D19B}" dt="2022-08-31T18:10:38.211" v="1693" actId="478"/>
          <ac:picMkLst>
            <pc:docMk/>
            <pc:sldMk cId="2486720304" sldId="313"/>
            <ac:picMk id="9" creationId="{5A93A15A-1F3B-0A53-C4C0-19BF411778E0}"/>
          </ac:picMkLst>
        </pc:picChg>
        <pc:picChg chg="add mod">
          <ac:chgData name="archanakumari846@gmail.com" userId="46d496cebd20c5fc" providerId="LiveId" clId="{AD31AABC-AAA3-4ADC-9290-92B1E445D19B}" dt="2022-08-31T18:12:18.162" v="1720" actId="14100"/>
          <ac:picMkLst>
            <pc:docMk/>
            <pc:sldMk cId="2486720304" sldId="313"/>
            <ac:picMk id="10" creationId="{65AA1602-959A-FEF4-2A49-F4EBD42022A5}"/>
          </ac:picMkLst>
        </pc:picChg>
        <pc:picChg chg="add mod">
          <ac:chgData name="archanakumari846@gmail.com" userId="46d496cebd20c5fc" providerId="LiveId" clId="{AD31AABC-AAA3-4ADC-9290-92B1E445D19B}" dt="2022-08-31T18:12:21.611" v="1722" actId="14100"/>
          <ac:picMkLst>
            <pc:docMk/>
            <pc:sldMk cId="2486720304" sldId="313"/>
            <ac:picMk id="12" creationId="{DEDCF7F5-7573-0626-9FED-EE93ED5859A1}"/>
          </ac:picMkLst>
        </pc:picChg>
      </pc:sldChg>
      <pc:sldChg chg="addSp delSp modSp add mod">
        <pc:chgData name="archanakumari846@gmail.com" userId="46d496cebd20c5fc" providerId="LiveId" clId="{AD31AABC-AAA3-4ADC-9290-92B1E445D19B}" dt="2022-08-31T18:19:36.190" v="1786" actId="1076"/>
        <pc:sldMkLst>
          <pc:docMk/>
          <pc:sldMk cId="1265352182" sldId="314"/>
        </pc:sldMkLst>
        <pc:spChg chg="del">
          <ac:chgData name="archanakumari846@gmail.com" userId="46d496cebd20c5fc" providerId="LiveId" clId="{AD31AABC-AAA3-4ADC-9290-92B1E445D19B}" dt="2022-08-31T18:18:26.942" v="1774" actId="478"/>
          <ac:spMkLst>
            <pc:docMk/>
            <pc:sldMk cId="1265352182" sldId="314"/>
            <ac:spMk id="2" creationId="{884B311B-3177-0658-3585-6639F26A9BF6}"/>
          </ac:spMkLst>
        </pc:spChg>
        <pc:spChg chg="add del mod">
          <ac:chgData name="archanakumari846@gmail.com" userId="46d496cebd20c5fc" providerId="LiveId" clId="{AD31AABC-AAA3-4ADC-9290-92B1E445D19B}" dt="2022-08-31T18:18:30.658" v="1775" actId="478"/>
          <ac:spMkLst>
            <pc:docMk/>
            <pc:sldMk cId="1265352182" sldId="314"/>
            <ac:spMk id="4" creationId="{E5652B88-8741-2245-C602-E87A2CF0EE95}"/>
          </ac:spMkLst>
        </pc:spChg>
        <pc:picChg chg="add mod">
          <ac:chgData name="archanakumari846@gmail.com" userId="46d496cebd20c5fc" providerId="LiveId" clId="{AD31AABC-AAA3-4ADC-9290-92B1E445D19B}" dt="2022-08-31T18:19:05.530" v="1781" actId="14100"/>
          <ac:picMkLst>
            <pc:docMk/>
            <pc:sldMk cId="1265352182" sldId="314"/>
            <ac:picMk id="6" creationId="{205BF080-0726-E4CA-0B10-6BA1CD3CD360}"/>
          </ac:picMkLst>
        </pc:picChg>
        <pc:picChg chg="del">
          <ac:chgData name="archanakumari846@gmail.com" userId="46d496cebd20c5fc" providerId="LiveId" clId="{AD31AABC-AAA3-4ADC-9290-92B1E445D19B}" dt="2022-08-31T18:18:22.211" v="1773" actId="478"/>
          <ac:picMkLst>
            <pc:docMk/>
            <pc:sldMk cId="1265352182" sldId="314"/>
            <ac:picMk id="9" creationId="{5A93A15A-1F3B-0A53-C4C0-19BF411778E0}"/>
          </ac:picMkLst>
        </pc:picChg>
        <pc:picChg chg="add mod">
          <ac:chgData name="archanakumari846@gmail.com" userId="46d496cebd20c5fc" providerId="LiveId" clId="{AD31AABC-AAA3-4ADC-9290-92B1E445D19B}" dt="2022-08-31T18:18:59.844" v="1779" actId="1076"/>
          <ac:picMkLst>
            <pc:docMk/>
            <pc:sldMk cId="1265352182" sldId="314"/>
            <ac:picMk id="10" creationId="{BBCD7B89-5EF7-1DA4-879C-5AB19FC3781E}"/>
          </ac:picMkLst>
        </pc:picChg>
        <pc:picChg chg="add mod">
          <ac:chgData name="archanakumari846@gmail.com" userId="46d496cebd20c5fc" providerId="LiveId" clId="{AD31AABC-AAA3-4ADC-9290-92B1E445D19B}" dt="2022-08-31T18:19:36.190" v="1786" actId="1076"/>
          <ac:picMkLst>
            <pc:docMk/>
            <pc:sldMk cId="1265352182" sldId="314"/>
            <ac:picMk id="12" creationId="{201C75F2-C41F-2F41-3B31-2A707BD1BC98}"/>
          </ac:picMkLst>
        </pc:picChg>
      </pc:sldChg>
      <pc:sldChg chg="addSp delSp modSp add mod">
        <pc:chgData name="archanakumari846@gmail.com" userId="46d496cebd20c5fc" providerId="LiveId" clId="{AD31AABC-AAA3-4ADC-9290-92B1E445D19B}" dt="2022-08-31T18:04:44.304" v="1661" actId="14100"/>
        <pc:sldMkLst>
          <pc:docMk/>
          <pc:sldMk cId="3054197694" sldId="315"/>
        </pc:sldMkLst>
        <pc:picChg chg="add mod">
          <ac:chgData name="archanakumari846@gmail.com" userId="46d496cebd20c5fc" providerId="LiveId" clId="{AD31AABC-AAA3-4ADC-9290-92B1E445D19B}" dt="2022-08-31T18:04:44.304" v="1661" actId="14100"/>
          <ac:picMkLst>
            <pc:docMk/>
            <pc:sldMk cId="3054197694" sldId="315"/>
            <ac:picMk id="3" creationId="{69CC1C03-BA76-6000-3483-E26156081738}"/>
          </ac:picMkLst>
        </pc:picChg>
        <pc:picChg chg="add mod">
          <ac:chgData name="archanakumari846@gmail.com" userId="46d496cebd20c5fc" providerId="LiveId" clId="{AD31AABC-AAA3-4ADC-9290-92B1E445D19B}" dt="2022-08-31T18:04:37.274" v="1658" actId="1076"/>
          <ac:picMkLst>
            <pc:docMk/>
            <pc:sldMk cId="3054197694" sldId="315"/>
            <ac:picMk id="5" creationId="{D190DAF4-1550-1728-14DB-FFA1B3512A6D}"/>
          </ac:picMkLst>
        </pc:picChg>
        <pc:picChg chg="del">
          <ac:chgData name="archanakumari846@gmail.com" userId="46d496cebd20c5fc" providerId="LiveId" clId="{AD31AABC-AAA3-4ADC-9290-92B1E445D19B}" dt="2022-08-31T18:03:54.110" v="1650" actId="478"/>
          <ac:picMkLst>
            <pc:docMk/>
            <pc:sldMk cId="3054197694" sldId="315"/>
            <ac:picMk id="6" creationId="{AE6AFDEB-F24B-96C3-C1E3-10ABB966D69D}"/>
          </ac:picMkLst>
        </pc:picChg>
      </pc:sldChg>
      <pc:sldChg chg="addSp delSp modSp add mod">
        <pc:chgData name="archanakumari846@gmail.com" userId="46d496cebd20c5fc" providerId="LiveId" clId="{AD31AABC-AAA3-4ADC-9290-92B1E445D19B}" dt="2022-08-31T18:05:23.237" v="1666" actId="14100"/>
        <pc:sldMkLst>
          <pc:docMk/>
          <pc:sldMk cId="3006660358" sldId="316"/>
        </pc:sldMkLst>
        <pc:picChg chg="add mod">
          <ac:chgData name="archanakumari846@gmail.com" userId="46d496cebd20c5fc" providerId="LiveId" clId="{AD31AABC-AAA3-4ADC-9290-92B1E445D19B}" dt="2022-08-31T18:05:23.237" v="1666" actId="14100"/>
          <ac:picMkLst>
            <pc:docMk/>
            <pc:sldMk cId="3006660358" sldId="316"/>
            <ac:picMk id="3" creationId="{D7326C11-14C5-FE63-D1A4-0A2E39CAE45B}"/>
          </ac:picMkLst>
        </pc:picChg>
        <pc:picChg chg="del">
          <ac:chgData name="archanakumari846@gmail.com" userId="46d496cebd20c5fc" providerId="LiveId" clId="{AD31AABC-AAA3-4ADC-9290-92B1E445D19B}" dt="2022-08-31T18:05:11.413" v="1662" actId="478"/>
          <ac:picMkLst>
            <pc:docMk/>
            <pc:sldMk cId="3006660358" sldId="316"/>
            <ac:picMk id="6" creationId="{AE6AFDEB-F24B-96C3-C1E3-10ABB966D69D}"/>
          </ac:picMkLst>
        </pc:picChg>
      </pc:sldChg>
      <pc:sldChg chg="addSp delSp modSp add mod">
        <pc:chgData name="archanakumari846@gmail.com" userId="46d496cebd20c5fc" providerId="LiveId" clId="{AD31AABC-AAA3-4ADC-9290-92B1E445D19B}" dt="2022-08-31T18:06:06.892" v="1672" actId="14100"/>
        <pc:sldMkLst>
          <pc:docMk/>
          <pc:sldMk cId="3278032844" sldId="317"/>
        </pc:sldMkLst>
        <pc:picChg chg="add mod">
          <ac:chgData name="archanakumari846@gmail.com" userId="46d496cebd20c5fc" providerId="LiveId" clId="{AD31AABC-AAA3-4ADC-9290-92B1E445D19B}" dt="2022-08-31T18:06:06.892" v="1672" actId="14100"/>
          <ac:picMkLst>
            <pc:docMk/>
            <pc:sldMk cId="3278032844" sldId="317"/>
            <ac:picMk id="3" creationId="{34865186-B73D-1B92-F6A0-048FF398B4E2}"/>
          </ac:picMkLst>
        </pc:picChg>
        <pc:picChg chg="del">
          <ac:chgData name="archanakumari846@gmail.com" userId="46d496cebd20c5fc" providerId="LiveId" clId="{AD31AABC-AAA3-4ADC-9290-92B1E445D19B}" dt="2022-08-31T18:05:54.532" v="1668" actId="478"/>
          <ac:picMkLst>
            <pc:docMk/>
            <pc:sldMk cId="3278032844" sldId="317"/>
            <ac:picMk id="6" creationId="{AE6AFDEB-F24B-96C3-C1E3-10ABB966D69D}"/>
          </ac:picMkLst>
        </pc:picChg>
      </pc:sldChg>
      <pc:sldChg chg="addSp delSp modSp add mod">
        <pc:chgData name="archanakumari846@gmail.com" userId="46d496cebd20c5fc" providerId="LiveId" clId="{AD31AABC-AAA3-4ADC-9290-92B1E445D19B}" dt="2022-08-31T18:10:10.042" v="1692" actId="14100"/>
        <pc:sldMkLst>
          <pc:docMk/>
          <pc:sldMk cId="2350638479" sldId="318"/>
        </pc:sldMkLst>
        <pc:picChg chg="add mod">
          <ac:chgData name="archanakumari846@gmail.com" userId="46d496cebd20c5fc" providerId="LiveId" clId="{AD31AABC-AAA3-4ADC-9290-92B1E445D19B}" dt="2022-08-31T18:09:15.655" v="1679" actId="1076"/>
          <ac:picMkLst>
            <pc:docMk/>
            <pc:sldMk cId="2350638479" sldId="318"/>
            <ac:picMk id="3" creationId="{E3FFDAB7-694A-3292-8C86-682DA2605B74}"/>
          </ac:picMkLst>
        </pc:picChg>
        <pc:picChg chg="add del mod">
          <ac:chgData name="archanakumari846@gmail.com" userId="46d496cebd20c5fc" providerId="LiveId" clId="{AD31AABC-AAA3-4ADC-9290-92B1E445D19B}" dt="2022-08-31T18:09:40.471" v="1686" actId="478"/>
          <ac:picMkLst>
            <pc:docMk/>
            <pc:sldMk cId="2350638479" sldId="318"/>
            <ac:picMk id="5" creationId="{19D63524-A2CF-3F4E-022A-75AA9C19AEFD}"/>
          </ac:picMkLst>
        </pc:picChg>
        <pc:picChg chg="del">
          <ac:chgData name="archanakumari846@gmail.com" userId="46d496cebd20c5fc" providerId="LiveId" clId="{AD31AABC-AAA3-4ADC-9290-92B1E445D19B}" dt="2022-08-31T18:06:12.178" v="1673" actId="478"/>
          <ac:picMkLst>
            <pc:docMk/>
            <pc:sldMk cId="2350638479" sldId="318"/>
            <ac:picMk id="6" creationId="{AE6AFDEB-F24B-96C3-C1E3-10ABB966D69D}"/>
          </ac:picMkLst>
        </pc:picChg>
        <pc:picChg chg="add mod">
          <ac:chgData name="archanakumari846@gmail.com" userId="46d496cebd20c5fc" providerId="LiveId" clId="{AD31AABC-AAA3-4ADC-9290-92B1E445D19B}" dt="2022-08-31T18:10:10.042" v="1692" actId="14100"/>
          <ac:picMkLst>
            <pc:docMk/>
            <pc:sldMk cId="2350638479" sldId="318"/>
            <ac:picMk id="9" creationId="{16F45AC6-1AF3-7DFD-347A-575FAAD5F0F8}"/>
          </ac:picMkLst>
        </pc:picChg>
      </pc:sldChg>
      <pc:sldChg chg="addSp delSp modSp add mod">
        <pc:chgData name="archanakumari846@gmail.com" userId="46d496cebd20c5fc" providerId="LiveId" clId="{AD31AABC-AAA3-4ADC-9290-92B1E445D19B}" dt="2022-08-31T18:14:12.140" v="1735" actId="14100"/>
        <pc:sldMkLst>
          <pc:docMk/>
          <pc:sldMk cId="2224437201" sldId="319"/>
        </pc:sldMkLst>
        <pc:picChg chg="add del mod">
          <ac:chgData name="archanakumari846@gmail.com" userId="46d496cebd20c5fc" providerId="LiveId" clId="{AD31AABC-AAA3-4ADC-9290-92B1E445D19B}" dt="2022-08-31T18:13:03.764" v="1727" actId="478"/>
          <ac:picMkLst>
            <pc:docMk/>
            <pc:sldMk cId="2224437201" sldId="319"/>
            <ac:picMk id="3" creationId="{668FEA19-3C69-094C-3336-2EB31E9370C3}"/>
          </ac:picMkLst>
        </pc:picChg>
        <pc:picChg chg="add mod">
          <ac:chgData name="archanakumari846@gmail.com" userId="46d496cebd20c5fc" providerId="LiveId" clId="{AD31AABC-AAA3-4ADC-9290-92B1E445D19B}" dt="2022-08-31T18:14:12.140" v="1735" actId="14100"/>
          <ac:picMkLst>
            <pc:docMk/>
            <pc:sldMk cId="2224437201" sldId="319"/>
            <ac:picMk id="5" creationId="{2C8E45F8-29A9-F606-3370-770DA2A955CE}"/>
          </ac:picMkLst>
        </pc:picChg>
        <pc:picChg chg="del">
          <ac:chgData name="archanakumari846@gmail.com" userId="46d496cebd20c5fc" providerId="LiveId" clId="{AD31AABC-AAA3-4ADC-9290-92B1E445D19B}" dt="2022-08-31T18:12:28.873" v="1724" actId="478"/>
          <ac:picMkLst>
            <pc:docMk/>
            <pc:sldMk cId="2224437201" sldId="319"/>
            <ac:picMk id="6" creationId="{DC88BCA6-8FD8-00C7-0BBB-22EECCA69EF3}"/>
          </ac:picMkLst>
        </pc:picChg>
        <pc:picChg chg="add mod">
          <ac:chgData name="archanakumari846@gmail.com" userId="46d496cebd20c5fc" providerId="LiveId" clId="{AD31AABC-AAA3-4ADC-9290-92B1E445D19B}" dt="2022-08-31T18:14:08.220" v="1734" actId="1076"/>
          <ac:picMkLst>
            <pc:docMk/>
            <pc:sldMk cId="2224437201" sldId="319"/>
            <ac:picMk id="9" creationId="{659B5DDB-2990-1F78-B7D8-E489BD6CCF36}"/>
          </ac:picMkLst>
        </pc:picChg>
        <pc:picChg chg="del">
          <ac:chgData name="archanakumari846@gmail.com" userId="46d496cebd20c5fc" providerId="LiveId" clId="{AD31AABC-AAA3-4ADC-9290-92B1E445D19B}" dt="2022-08-31T18:12:26.981" v="1723" actId="478"/>
          <ac:picMkLst>
            <pc:docMk/>
            <pc:sldMk cId="2224437201" sldId="319"/>
            <ac:picMk id="10" creationId="{65AA1602-959A-FEF4-2A49-F4EBD42022A5}"/>
          </ac:picMkLst>
        </pc:picChg>
      </pc:sldChg>
      <pc:sldChg chg="addSp delSp modSp add mod">
        <pc:chgData name="archanakumari846@gmail.com" userId="46d496cebd20c5fc" providerId="LiveId" clId="{AD31AABC-AAA3-4ADC-9290-92B1E445D19B}" dt="2022-08-31T18:15:38.823" v="1747" actId="1076"/>
        <pc:sldMkLst>
          <pc:docMk/>
          <pc:sldMk cId="2291323965" sldId="320"/>
        </pc:sldMkLst>
        <pc:picChg chg="add mod">
          <ac:chgData name="archanakumari846@gmail.com" userId="46d496cebd20c5fc" providerId="LiveId" clId="{AD31AABC-AAA3-4ADC-9290-92B1E445D19B}" dt="2022-08-31T18:14:54.648" v="1739" actId="1076"/>
          <ac:picMkLst>
            <pc:docMk/>
            <pc:sldMk cId="2291323965" sldId="320"/>
            <ac:picMk id="3" creationId="{9A36F1A8-BA03-F565-001A-86B170C9BFA7}"/>
          </ac:picMkLst>
        </pc:picChg>
        <pc:picChg chg="add mod">
          <ac:chgData name="archanakumari846@gmail.com" userId="46d496cebd20c5fc" providerId="LiveId" clId="{AD31AABC-AAA3-4ADC-9290-92B1E445D19B}" dt="2022-08-31T18:15:38.823" v="1747" actId="1076"/>
          <ac:picMkLst>
            <pc:docMk/>
            <pc:sldMk cId="2291323965" sldId="320"/>
            <ac:picMk id="5" creationId="{B333BBCE-97F4-6980-9CE1-233751FA9DFB}"/>
          </ac:picMkLst>
        </pc:picChg>
        <pc:picChg chg="del">
          <ac:chgData name="archanakumari846@gmail.com" userId="46d496cebd20c5fc" providerId="LiveId" clId="{AD31AABC-AAA3-4ADC-9290-92B1E445D19B}" dt="2022-08-31T18:14:48.178" v="1737" actId="478"/>
          <ac:picMkLst>
            <pc:docMk/>
            <pc:sldMk cId="2291323965" sldId="320"/>
            <ac:picMk id="6" creationId="{DC88BCA6-8FD8-00C7-0BBB-22EECCA69EF3}"/>
          </ac:picMkLst>
        </pc:picChg>
        <pc:picChg chg="del">
          <ac:chgData name="archanakumari846@gmail.com" userId="46d496cebd20c5fc" providerId="LiveId" clId="{AD31AABC-AAA3-4ADC-9290-92B1E445D19B}" dt="2022-08-31T18:14:44.847" v="1736" actId="478"/>
          <ac:picMkLst>
            <pc:docMk/>
            <pc:sldMk cId="2291323965" sldId="320"/>
            <ac:picMk id="10" creationId="{65AA1602-959A-FEF4-2A49-F4EBD42022A5}"/>
          </ac:picMkLst>
        </pc:picChg>
      </pc:sldChg>
      <pc:sldChg chg="addSp delSp modSp add mod">
        <pc:chgData name="archanakumari846@gmail.com" userId="46d496cebd20c5fc" providerId="LiveId" clId="{AD31AABC-AAA3-4ADC-9290-92B1E445D19B}" dt="2022-08-31T18:16:49.853" v="1758" actId="14100"/>
        <pc:sldMkLst>
          <pc:docMk/>
          <pc:sldMk cId="3058947118" sldId="321"/>
        </pc:sldMkLst>
        <pc:picChg chg="add mod">
          <ac:chgData name="archanakumari846@gmail.com" userId="46d496cebd20c5fc" providerId="LiveId" clId="{AD31AABC-AAA3-4ADC-9290-92B1E445D19B}" dt="2022-08-31T18:16:45.846" v="1756" actId="14100"/>
          <ac:picMkLst>
            <pc:docMk/>
            <pc:sldMk cId="3058947118" sldId="321"/>
            <ac:picMk id="3" creationId="{4F4B1A01-9223-52C3-042E-F34E7FBEA75E}"/>
          </ac:picMkLst>
        </pc:picChg>
        <pc:picChg chg="add mod">
          <ac:chgData name="archanakumari846@gmail.com" userId="46d496cebd20c5fc" providerId="LiveId" clId="{AD31AABC-AAA3-4ADC-9290-92B1E445D19B}" dt="2022-08-31T18:16:49.853" v="1758" actId="14100"/>
          <ac:picMkLst>
            <pc:docMk/>
            <pc:sldMk cId="3058947118" sldId="321"/>
            <ac:picMk id="5" creationId="{37A80F19-F65F-15B4-8531-42DFF3414731}"/>
          </ac:picMkLst>
        </pc:picChg>
        <pc:picChg chg="del">
          <ac:chgData name="archanakumari846@gmail.com" userId="46d496cebd20c5fc" providerId="LiveId" clId="{AD31AABC-AAA3-4ADC-9290-92B1E445D19B}" dt="2022-08-31T18:15:44.639" v="1749" actId="478"/>
          <ac:picMkLst>
            <pc:docMk/>
            <pc:sldMk cId="3058947118" sldId="321"/>
            <ac:picMk id="6" creationId="{DC88BCA6-8FD8-00C7-0BBB-22EECCA69EF3}"/>
          </ac:picMkLst>
        </pc:picChg>
        <pc:picChg chg="del">
          <ac:chgData name="archanakumari846@gmail.com" userId="46d496cebd20c5fc" providerId="LiveId" clId="{AD31AABC-AAA3-4ADC-9290-92B1E445D19B}" dt="2022-08-31T18:15:43.310" v="1748" actId="478"/>
          <ac:picMkLst>
            <pc:docMk/>
            <pc:sldMk cId="3058947118" sldId="321"/>
            <ac:picMk id="10" creationId="{65AA1602-959A-FEF4-2A49-F4EBD42022A5}"/>
          </ac:picMkLst>
        </pc:picChg>
      </pc:sldChg>
      <pc:sldChg chg="addSp delSp modSp add mod">
        <pc:chgData name="archanakumari846@gmail.com" userId="46d496cebd20c5fc" providerId="LiveId" clId="{AD31AABC-AAA3-4ADC-9290-92B1E445D19B}" dt="2022-08-31T18:17:25.031" v="1765" actId="14100"/>
        <pc:sldMkLst>
          <pc:docMk/>
          <pc:sldMk cId="112506795" sldId="322"/>
        </pc:sldMkLst>
        <pc:picChg chg="add mod">
          <ac:chgData name="archanakumari846@gmail.com" userId="46d496cebd20c5fc" providerId="LiveId" clId="{AD31AABC-AAA3-4ADC-9290-92B1E445D19B}" dt="2022-08-31T18:17:25.031" v="1765" actId="14100"/>
          <ac:picMkLst>
            <pc:docMk/>
            <pc:sldMk cId="112506795" sldId="322"/>
            <ac:picMk id="3" creationId="{2B9CE065-3754-A09D-5361-620A8C60FEAA}"/>
          </ac:picMkLst>
        </pc:picChg>
        <pc:picChg chg="del">
          <ac:chgData name="archanakumari846@gmail.com" userId="46d496cebd20c5fc" providerId="LiveId" clId="{AD31AABC-AAA3-4ADC-9290-92B1E445D19B}" dt="2022-08-31T18:16:56.351" v="1760" actId="478"/>
          <ac:picMkLst>
            <pc:docMk/>
            <pc:sldMk cId="112506795" sldId="322"/>
            <ac:picMk id="6" creationId="{DC88BCA6-8FD8-00C7-0BBB-22EECCA69EF3}"/>
          </ac:picMkLst>
        </pc:picChg>
        <pc:picChg chg="del">
          <ac:chgData name="archanakumari846@gmail.com" userId="46d496cebd20c5fc" providerId="LiveId" clId="{AD31AABC-AAA3-4ADC-9290-92B1E445D19B}" dt="2022-08-31T18:16:55.034" v="1759" actId="478"/>
          <ac:picMkLst>
            <pc:docMk/>
            <pc:sldMk cId="112506795" sldId="322"/>
            <ac:picMk id="10" creationId="{65AA1602-959A-FEF4-2A49-F4EBD42022A5}"/>
          </ac:picMkLst>
        </pc:picChg>
      </pc:sldChg>
      <pc:sldChg chg="addSp delSp modSp add mod">
        <pc:chgData name="archanakumari846@gmail.com" userId="46d496cebd20c5fc" providerId="LiveId" clId="{AD31AABC-AAA3-4ADC-9290-92B1E445D19B}" dt="2022-08-31T18:18:18.223" v="1772" actId="14100"/>
        <pc:sldMkLst>
          <pc:docMk/>
          <pc:sldMk cId="2503165429" sldId="323"/>
        </pc:sldMkLst>
        <pc:picChg chg="add mod">
          <ac:chgData name="archanakumari846@gmail.com" userId="46d496cebd20c5fc" providerId="LiveId" clId="{AD31AABC-AAA3-4ADC-9290-92B1E445D19B}" dt="2022-08-31T18:18:18.223" v="1772" actId="14100"/>
          <ac:picMkLst>
            <pc:docMk/>
            <pc:sldMk cId="2503165429" sldId="323"/>
            <ac:picMk id="3" creationId="{59155804-7295-7707-FC07-62FD6AE0F965}"/>
          </ac:picMkLst>
        </pc:picChg>
        <pc:picChg chg="del">
          <ac:chgData name="archanakumari846@gmail.com" userId="46d496cebd20c5fc" providerId="LiveId" clId="{AD31AABC-AAA3-4ADC-9290-92B1E445D19B}" dt="2022-08-31T18:17:45" v="1767" actId="478"/>
          <ac:picMkLst>
            <pc:docMk/>
            <pc:sldMk cId="2503165429" sldId="323"/>
            <ac:picMk id="6" creationId="{DC88BCA6-8FD8-00C7-0BBB-22EECCA69EF3}"/>
          </ac:picMkLst>
        </pc:picChg>
        <pc:picChg chg="del">
          <ac:chgData name="archanakumari846@gmail.com" userId="46d496cebd20c5fc" providerId="LiveId" clId="{AD31AABC-AAA3-4ADC-9290-92B1E445D19B}" dt="2022-08-31T18:17:43.722" v="1766" actId="478"/>
          <ac:picMkLst>
            <pc:docMk/>
            <pc:sldMk cId="2503165429" sldId="323"/>
            <ac:picMk id="10" creationId="{65AA1602-959A-FEF4-2A49-F4EBD42022A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941294"/>
            <a:ext cx="5385816" cy="1909482"/>
          </a:xfrm>
        </p:spPr>
        <p:txBody>
          <a:bodyPr/>
          <a:lstStyle/>
          <a:p>
            <a:r>
              <a:rPr lang="en-IN" dirty="0"/>
              <a:t>HOUSING PRICE PREDICTION PRESENTATION</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872753"/>
            <a:ext cx="3493008" cy="860612"/>
          </a:xfrm>
        </p:spPr>
        <p:txBody>
          <a:bodyPr/>
          <a:lstStyle/>
          <a:p>
            <a:r>
              <a:rPr lang="en-US" dirty="0"/>
              <a:t>Prepared By:           Archana Kumari</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3678DB-8A2C-AC41-CB38-002D1CF6C31E}"/>
              </a:ext>
            </a:extLst>
          </p:cNvPr>
          <p:cNvSpPr>
            <a:spLocks noGrp="1"/>
          </p:cNvSpPr>
          <p:nvPr>
            <p:ph sz="half" idx="1"/>
          </p:nvPr>
        </p:nvSpPr>
        <p:spPr>
          <a:xfrm>
            <a:off x="755904" y="430306"/>
            <a:ext cx="10680192" cy="6239435"/>
          </a:xfrm>
        </p:spPr>
        <p:txBody>
          <a:bodyPr/>
          <a:lstStyle/>
          <a:p>
            <a:r>
              <a:rPr lang="en-US" sz="1600" b="1" i="0" kern="1200" dirty="0">
                <a:solidFill>
                  <a:schemeClr val="tx1"/>
                </a:solidFill>
                <a:effectLst/>
                <a:latin typeface="Georgia" panose="02040502050405020303" pitchFamily="18" charset="0"/>
              </a:rPr>
              <a:t>BsmtFinSF2:</a:t>
            </a:r>
            <a:r>
              <a:rPr lang="en-US" sz="1600" b="0" i="0" kern="1200" dirty="0">
                <a:solidFill>
                  <a:schemeClr val="tx1"/>
                </a:solidFill>
                <a:effectLst/>
                <a:latin typeface="Georgia" panose="02040502050405020303" pitchFamily="18" charset="0"/>
              </a:rPr>
              <a:t> Type 2 finished square feet</a:t>
            </a:r>
          </a:p>
          <a:p>
            <a:r>
              <a:rPr lang="en-US" sz="1600" b="1" i="0" kern="1200" dirty="0" err="1">
                <a:solidFill>
                  <a:schemeClr val="tx1"/>
                </a:solidFill>
                <a:effectLst/>
                <a:latin typeface="Georgia" panose="02040502050405020303" pitchFamily="18" charset="0"/>
              </a:rPr>
              <a:t>BsmtUnfSF</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Unfinished basement area in square feet</a:t>
            </a:r>
          </a:p>
          <a:p>
            <a:r>
              <a:rPr lang="en-US" sz="1600" b="1" i="0" kern="1200" dirty="0" err="1">
                <a:solidFill>
                  <a:schemeClr val="tx1"/>
                </a:solidFill>
                <a:effectLst/>
                <a:latin typeface="Georgia" panose="02040502050405020303" pitchFamily="18" charset="0"/>
              </a:rPr>
              <a:t>TotalBsmtSF</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Total basement area in square feet</a:t>
            </a:r>
          </a:p>
          <a:p>
            <a:r>
              <a:rPr lang="en-US" sz="1600" b="1" i="0" kern="1200" dirty="0">
                <a:solidFill>
                  <a:schemeClr val="tx1"/>
                </a:solidFill>
                <a:effectLst/>
                <a:latin typeface="Georgia" panose="02040502050405020303" pitchFamily="18" charset="0"/>
              </a:rPr>
              <a:t>Heating:</a:t>
            </a:r>
            <a:r>
              <a:rPr lang="en-US" sz="1600" b="0" i="0" kern="1200" dirty="0">
                <a:solidFill>
                  <a:schemeClr val="tx1"/>
                </a:solidFill>
                <a:effectLst/>
                <a:latin typeface="Georgia" panose="02040502050405020303" pitchFamily="18" charset="0"/>
              </a:rPr>
              <a:t> Heating type</a:t>
            </a:r>
          </a:p>
          <a:p>
            <a:r>
              <a:rPr lang="en-US" sz="1600" b="1" i="0" kern="1200" dirty="0" err="1">
                <a:solidFill>
                  <a:schemeClr val="tx1"/>
                </a:solidFill>
                <a:effectLst/>
                <a:latin typeface="Georgia" panose="02040502050405020303" pitchFamily="18" charset="0"/>
              </a:rPr>
              <a:t>HeatingQC</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Heating quality and condition</a:t>
            </a:r>
          </a:p>
          <a:p>
            <a:r>
              <a:rPr lang="en-US" sz="1600" b="1" i="0" kern="1200" dirty="0" err="1">
                <a:solidFill>
                  <a:schemeClr val="tx1"/>
                </a:solidFill>
                <a:effectLst/>
                <a:latin typeface="Georgia" panose="02040502050405020303" pitchFamily="18" charset="0"/>
              </a:rPr>
              <a:t>CentralAir</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Central air conditioning</a:t>
            </a:r>
          </a:p>
          <a:p>
            <a:r>
              <a:rPr lang="en-US" sz="1600" b="1" i="0" kern="1200" dirty="0">
                <a:solidFill>
                  <a:schemeClr val="tx1"/>
                </a:solidFill>
                <a:effectLst/>
                <a:latin typeface="Georgia" panose="02040502050405020303" pitchFamily="18" charset="0"/>
              </a:rPr>
              <a:t>Electrical:</a:t>
            </a:r>
            <a:r>
              <a:rPr lang="en-US" sz="1600" b="0" i="0" kern="1200" dirty="0">
                <a:solidFill>
                  <a:schemeClr val="tx1"/>
                </a:solidFill>
                <a:effectLst/>
                <a:latin typeface="Georgia" panose="02040502050405020303" pitchFamily="18" charset="0"/>
              </a:rPr>
              <a:t> Electrical system type</a:t>
            </a:r>
          </a:p>
          <a:p>
            <a:r>
              <a:rPr lang="en-US" sz="1600" b="1" i="0" kern="1200" dirty="0">
                <a:solidFill>
                  <a:schemeClr val="tx1"/>
                </a:solidFill>
                <a:effectLst/>
                <a:latin typeface="Georgia" panose="02040502050405020303" pitchFamily="18" charset="0"/>
              </a:rPr>
              <a:t>1stFlrSF:</a:t>
            </a:r>
            <a:r>
              <a:rPr lang="en-US" sz="1600" b="0" i="0" kern="1200" dirty="0">
                <a:solidFill>
                  <a:schemeClr val="tx1"/>
                </a:solidFill>
                <a:effectLst/>
                <a:latin typeface="Georgia" panose="02040502050405020303" pitchFamily="18" charset="0"/>
              </a:rPr>
              <a:t> First floor area in square feet</a:t>
            </a:r>
          </a:p>
          <a:p>
            <a:r>
              <a:rPr lang="en-US" sz="1600" b="1" i="0" kern="1200" dirty="0">
                <a:solidFill>
                  <a:schemeClr val="tx1"/>
                </a:solidFill>
                <a:effectLst/>
                <a:latin typeface="Georgia" panose="02040502050405020303" pitchFamily="18" charset="0"/>
              </a:rPr>
              <a:t>2ndFlrSF:</a:t>
            </a:r>
            <a:r>
              <a:rPr lang="en-US" sz="1600" b="0" i="0" kern="1200" dirty="0">
                <a:solidFill>
                  <a:schemeClr val="tx1"/>
                </a:solidFill>
                <a:effectLst/>
                <a:latin typeface="Georgia" panose="02040502050405020303" pitchFamily="18" charset="0"/>
              </a:rPr>
              <a:t> Second floor area in square feet</a:t>
            </a:r>
          </a:p>
          <a:p>
            <a:r>
              <a:rPr lang="en-US" sz="1600" b="1" i="0" kern="1200" dirty="0" err="1">
                <a:solidFill>
                  <a:schemeClr val="tx1"/>
                </a:solidFill>
                <a:effectLst/>
                <a:latin typeface="Georgia" panose="02040502050405020303" pitchFamily="18" charset="0"/>
              </a:rPr>
              <a:t>LowQualFinSF</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Low quality finished square feet in all floors</a:t>
            </a:r>
          </a:p>
          <a:p>
            <a:r>
              <a:rPr lang="en-US" sz="1600" b="1" i="0" kern="1200" dirty="0" err="1">
                <a:solidFill>
                  <a:schemeClr val="tx1"/>
                </a:solidFill>
                <a:effectLst/>
                <a:latin typeface="Georgia" panose="02040502050405020303" pitchFamily="18" charset="0"/>
              </a:rPr>
              <a:t>GrLivArea</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Above-ground living area in square feet</a:t>
            </a:r>
          </a:p>
          <a:p>
            <a:r>
              <a:rPr lang="en-US" sz="1600" b="1" i="0" kern="1200" dirty="0" err="1">
                <a:solidFill>
                  <a:schemeClr val="tx1"/>
                </a:solidFill>
                <a:effectLst/>
                <a:latin typeface="Georgia" panose="02040502050405020303" pitchFamily="18" charset="0"/>
              </a:rPr>
              <a:t>BsmtFullBath</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Basement full bathrooms</a:t>
            </a:r>
          </a:p>
          <a:p>
            <a:r>
              <a:rPr lang="en-US" sz="1600" b="1" i="0" kern="1200" dirty="0" err="1">
                <a:solidFill>
                  <a:schemeClr val="tx1"/>
                </a:solidFill>
                <a:effectLst/>
                <a:latin typeface="Georgia" panose="02040502050405020303" pitchFamily="18" charset="0"/>
              </a:rPr>
              <a:t>BsmtHalfBath</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Basement half bathrooms</a:t>
            </a:r>
          </a:p>
          <a:p>
            <a:r>
              <a:rPr lang="en-US" sz="1600" b="1" i="0" kern="1200" dirty="0" err="1">
                <a:solidFill>
                  <a:schemeClr val="tx1"/>
                </a:solidFill>
                <a:effectLst/>
                <a:latin typeface="Georgia" panose="02040502050405020303" pitchFamily="18" charset="0"/>
              </a:rPr>
              <a:t>FullBath</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Full bathrooms above ground</a:t>
            </a:r>
          </a:p>
          <a:p>
            <a:r>
              <a:rPr lang="en-US" sz="1600" b="1" i="0" kern="1200" dirty="0" err="1">
                <a:solidFill>
                  <a:schemeClr val="tx1"/>
                </a:solidFill>
                <a:effectLst/>
                <a:latin typeface="Georgia" panose="02040502050405020303" pitchFamily="18" charset="0"/>
              </a:rPr>
              <a:t>HalfBath</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Half bathrooms above ground</a:t>
            </a:r>
          </a:p>
          <a:p>
            <a:r>
              <a:rPr lang="en-US" sz="1600" b="1" i="0" kern="1200" dirty="0">
                <a:solidFill>
                  <a:schemeClr val="tx1"/>
                </a:solidFill>
                <a:effectLst/>
                <a:latin typeface="Georgia" panose="02040502050405020303" pitchFamily="18" charset="0"/>
              </a:rPr>
              <a:t>Bedroom:</a:t>
            </a:r>
            <a:r>
              <a:rPr lang="en-US" sz="1600" b="0" i="0" kern="1200" dirty="0">
                <a:solidFill>
                  <a:schemeClr val="tx1"/>
                </a:solidFill>
                <a:effectLst/>
                <a:latin typeface="Georgia" panose="02040502050405020303" pitchFamily="18" charset="0"/>
              </a:rPr>
              <a:t> Bedrooms above ground</a:t>
            </a:r>
          </a:p>
          <a:p>
            <a:r>
              <a:rPr lang="en-US" sz="1600" b="1" i="0" kern="1200" dirty="0">
                <a:solidFill>
                  <a:schemeClr val="tx1"/>
                </a:solidFill>
                <a:effectLst/>
                <a:latin typeface="Georgia" panose="02040502050405020303" pitchFamily="18" charset="0"/>
              </a:rPr>
              <a:t>Kitchen:</a:t>
            </a:r>
            <a:r>
              <a:rPr lang="en-US" sz="1600" b="0" i="0" kern="1200" dirty="0">
                <a:solidFill>
                  <a:schemeClr val="tx1"/>
                </a:solidFill>
                <a:effectLst/>
                <a:latin typeface="Georgia" panose="02040502050405020303" pitchFamily="18" charset="0"/>
              </a:rPr>
              <a:t> Kitchens above ground</a:t>
            </a:r>
          </a:p>
          <a:p>
            <a:r>
              <a:rPr lang="en-US" sz="1600" b="1" i="0" kern="1200" dirty="0" err="1">
                <a:solidFill>
                  <a:schemeClr val="tx1"/>
                </a:solidFill>
                <a:effectLst/>
                <a:latin typeface="Georgia" panose="02040502050405020303" pitchFamily="18" charset="0"/>
              </a:rPr>
              <a:t>KitchenQual</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Kitchen quality</a:t>
            </a:r>
          </a:p>
          <a:p>
            <a:r>
              <a:rPr lang="en-US" sz="1600" b="1" i="0" kern="1200" dirty="0" err="1">
                <a:solidFill>
                  <a:schemeClr val="tx1"/>
                </a:solidFill>
                <a:effectLst/>
                <a:latin typeface="Georgia" panose="02040502050405020303" pitchFamily="18" charset="0"/>
              </a:rPr>
              <a:t>TotRmsAbvGrd</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Total rooms above ground (excluding bathrooms)</a:t>
            </a:r>
          </a:p>
          <a:p>
            <a:r>
              <a:rPr lang="en-US" sz="1600" b="1" i="0" kern="1200" dirty="0">
                <a:solidFill>
                  <a:schemeClr val="tx1"/>
                </a:solidFill>
                <a:effectLst/>
                <a:latin typeface="Georgia" panose="02040502050405020303" pitchFamily="18" charset="0"/>
              </a:rPr>
              <a:t>Functional:</a:t>
            </a:r>
            <a:r>
              <a:rPr lang="en-US" sz="1600" b="0" i="0" kern="1200" dirty="0">
                <a:solidFill>
                  <a:schemeClr val="tx1"/>
                </a:solidFill>
                <a:effectLst/>
                <a:latin typeface="Georgia" panose="02040502050405020303" pitchFamily="18" charset="0"/>
              </a:rPr>
              <a:t> Home functionality</a:t>
            </a:r>
          </a:p>
          <a:p>
            <a:r>
              <a:rPr lang="en-US" sz="1600" b="1" i="0" kern="1200" dirty="0">
                <a:solidFill>
                  <a:schemeClr val="tx1"/>
                </a:solidFill>
                <a:effectLst/>
                <a:latin typeface="Georgia" panose="02040502050405020303" pitchFamily="18" charset="0"/>
              </a:rPr>
              <a:t>Fireplaces:</a:t>
            </a:r>
            <a:r>
              <a:rPr lang="en-US" sz="1600" b="0" i="0" kern="1200" dirty="0">
                <a:solidFill>
                  <a:schemeClr val="tx1"/>
                </a:solidFill>
                <a:effectLst/>
                <a:latin typeface="Georgia" panose="02040502050405020303" pitchFamily="18" charset="0"/>
              </a:rPr>
              <a:t> Number of fireplaces</a:t>
            </a:r>
          </a:p>
          <a:p>
            <a:endParaRPr lang="en-US" sz="1600" b="0" i="0" kern="1200" dirty="0">
              <a:solidFill>
                <a:schemeClr val="tx1"/>
              </a:solidFill>
              <a:effectLst/>
              <a:latin typeface="Georgia" panose="02040502050405020303" pitchFamily="18" charset="0"/>
            </a:endParaRPr>
          </a:p>
          <a:p>
            <a:endParaRPr lang="en-US" sz="1600" b="0" i="0" kern="1200" dirty="0">
              <a:solidFill>
                <a:schemeClr val="tx1"/>
              </a:solidFill>
              <a:effectLst/>
              <a:latin typeface="Georgia" panose="02040502050405020303" pitchFamily="18" charset="0"/>
            </a:endParaRPr>
          </a:p>
        </p:txBody>
      </p:sp>
      <p:sp>
        <p:nvSpPr>
          <p:cNvPr id="5" name="Slide Number Placeholder 4">
            <a:extLst>
              <a:ext uri="{FF2B5EF4-FFF2-40B4-BE49-F238E27FC236}">
                <a16:creationId xmlns:a16="http://schemas.microsoft.com/office/drawing/2014/main" id="{B09FD527-563D-873E-7B39-A7EE324DB0FE}"/>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2474570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3678DB-8A2C-AC41-CB38-002D1CF6C31E}"/>
              </a:ext>
            </a:extLst>
          </p:cNvPr>
          <p:cNvSpPr>
            <a:spLocks noGrp="1"/>
          </p:cNvSpPr>
          <p:nvPr>
            <p:ph sz="half" idx="1"/>
          </p:nvPr>
        </p:nvSpPr>
        <p:spPr>
          <a:xfrm>
            <a:off x="755904" y="161365"/>
            <a:ext cx="10680192" cy="6602506"/>
          </a:xfrm>
        </p:spPr>
        <p:txBody>
          <a:bodyPr/>
          <a:lstStyle/>
          <a:p>
            <a:r>
              <a:rPr lang="en-US" sz="1500" b="1" i="0" kern="1200" dirty="0" err="1">
                <a:solidFill>
                  <a:schemeClr val="tx1"/>
                </a:solidFill>
                <a:effectLst/>
                <a:latin typeface="Georgia" panose="02040502050405020303" pitchFamily="18" charset="0"/>
              </a:rPr>
              <a:t>FireplaceQu</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Fireplace quality</a:t>
            </a:r>
          </a:p>
          <a:p>
            <a:r>
              <a:rPr lang="en-US" sz="1500" b="1" i="0" kern="1200" dirty="0" err="1">
                <a:solidFill>
                  <a:schemeClr val="tx1"/>
                </a:solidFill>
                <a:effectLst/>
                <a:latin typeface="Georgia" panose="02040502050405020303" pitchFamily="18" charset="0"/>
              </a:rPr>
              <a:t>GarageType</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Garage location</a:t>
            </a:r>
          </a:p>
          <a:p>
            <a:r>
              <a:rPr lang="en-US" sz="1500" b="1" i="0" kern="1200" dirty="0" err="1">
                <a:solidFill>
                  <a:schemeClr val="tx1"/>
                </a:solidFill>
                <a:effectLst/>
                <a:latin typeface="Georgia" panose="02040502050405020303" pitchFamily="18" charset="0"/>
              </a:rPr>
              <a:t>GarageYrBlt</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Year garage was built in</a:t>
            </a:r>
          </a:p>
          <a:p>
            <a:r>
              <a:rPr lang="en-US" sz="1500" b="1" i="0" kern="1200" dirty="0" err="1">
                <a:solidFill>
                  <a:schemeClr val="tx1"/>
                </a:solidFill>
                <a:effectLst/>
                <a:latin typeface="Georgia" panose="02040502050405020303" pitchFamily="18" charset="0"/>
              </a:rPr>
              <a:t>GarageFinish</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Interior finish of the garage</a:t>
            </a:r>
          </a:p>
          <a:p>
            <a:r>
              <a:rPr lang="en-US" sz="1500" b="1" i="0" kern="1200" dirty="0" err="1">
                <a:solidFill>
                  <a:schemeClr val="tx1"/>
                </a:solidFill>
                <a:effectLst/>
                <a:latin typeface="Georgia" panose="02040502050405020303" pitchFamily="18" charset="0"/>
              </a:rPr>
              <a:t>GarageCars</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Size of garage (in car capacity)</a:t>
            </a:r>
          </a:p>
          <a:p>
            <a:r>
              <a:rPr lang="en-US" sz="1500" b="1" i="0" kern="1200" dirty="0" err="1">
                <a:solidFill>
                  <a:schemeClr val="tx1"/>
                </a:solidFill>
                <a:effectLst/>
                <a:latin typeface="Georgia" panose="02040502050405020303" pitchFamily="18" charset="0"/>
              </a:rPr>
              <a:t>GarageArea</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Garage size in square feet</a:t>
            </a:r>
          </a:p>
          <a:p>
            <a:r>
              <a:rPr lang="en-US" sz="1500" b="1" i="0" kern="1200" dirty="0" err="1">
                <a:solidFill>
                  <a:schemeClr val="tx1"/>
                </a:solidFill>
                <a:effectLst/>
                <a:latin typeface="Georgia" panose="02040502050405020303" pitchFamily="18" charset="0"/>
              </a:rPr>
              <a:t>GarageQual</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Garage quality</a:t>
            </a:r>
          </a:p>
          <a:p>
            <a:r>
              <a:rPr lang="en-US" sz="1500" b="1" i="0" kern="1200" dirty="0" err="1">
                <a:solidFill>
                  <a:schemeClr val="tx1"/>
                </a:solidFill>
                <a:effectLst/>
                <a:latin typeface="Georgia" panose="02040502050405020303" pitchFamily="18" charset="0"/>
              </a:rPr>
              <a:t>GarageCond</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Garage condition</a:t>
            </a:r>
          </a:p>
          <a:p>
            <a:r>
              <a:rPr lang="en-US" sz="1500" b="1" i="0" kern="1200" dirty="0" err="1">
                <a:solidFill>
                  <a:schemeClr val="tx1"/>
                </a:solidFill>
                <a:effectLst/>
                <a:latin typeface="Georgia" panose="02040502050405020303" pitchFamily="18" charset="0"/>
              </a:rPr>
              <a:t>PavedDrive</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How driveway is paved</a:t>
            </a:r>
          </a:p>
          <a:p>
            <a:r>
              <a:rPr lang="en-US" sz="1500" b="1" i="0" kern="1200" dirty="0" err="1">
                <a:solidFill>
                  <a:schemeClr val="tx1"/>
                </a:solidFill>
                <a:effectLst/>
                <a:latin typeface="Georgia" panose="02040502050405020303" pitchFamily="18" charset="0"/>
              </a:rPr>
              <a:t>WoodDeckSF</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Wood deck area in square feet</a:t>
            </a:r>
          </a:p>
          <a:p>
            <a:r>
              <a:rPr lang="en-US" sz="1500" b="1" i="0" kern="1200" dirty="0" err="1">
                <a:solidFill>
                  <a:schemeClr val="tx1"/>
                </a:solidFill>
                <a:effectLst/>
                <a:latin typeface="Georgia" panose="02040502050405020303" pitchFamily="18" charset="0"/>
              </a:rPr>
              <a:t>OpenPorchSF</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Open porch area in square feet</a:t>
            </a:r>
          </a:p>
          <a:p>
            <a:r>
              <a:rPr lang="en-US" sz="1500" b="1" i="0" kern="1200" dirty="0" err="1">
                <a:solidFill>
                  <a:schemeClr val="tx1"/>
                </a:solidFill>
                <a:effectLst/>
                <a:latin typeface="Georgia" panose="02040502050405020303" pitchFamily="18" charset="0"/>
              </a:rPr>
              <a:t>EnclosedPorch</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Enclosed porch area in square feet</a:t>
            </a:r>
          </a:p>
          <a:p>
            <a:r>
              <a:rPr lang="en-US" sz="1500" b="1" i="0" kern="1200" dirty="0">
                <a:solidFill>
                  <a:schemeClr val="tx1"/>
                </a:solidFill>
                <a:effectLst/>
                <a:latin typeface="Georgia" panose="02040502050405020303" pitchFamily="18" charset="0"/>
              </a:rPr>
              <a:t>3SsnPorch:</a:t>
            </a:r>
            <a:r>
              <a:rPr lang="en-US" sz="1500" b="0" i="0" kern="1200" dirty="0">
                <a:solidFill>
                  <a:schemeClr val="tx1"/>
                </a:solidFill>
                <a:effectLst/>
                <a:latin typeface="Georgia" panose="02040502050405020303" pitchFamily="18" charset="0"/>
              </a:rPr>
              <a:t> Three season porch area in square feet</a:t>
            </a:r>
          </a:p>
          <a:p>
            <a:r>
              <a:rPr lang="en-US" sz="1500" b="1" i="0" kern="1200" dirty="0" err="1">
                <a:solidFill>
                  <a:schemeClr val="tx1"/>
                </a:solidFill>
                <a:effectLst/>
                <a:latin typeface="Georgia" panose="02040502050405020303" pitchFamily="18" charset="0"/>
              </a:rPr>
              <a:t>ScreenPorch</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Screen porch area in square feet</a:t>
            </a:r>
          </a:p>
          <a:p>
            <a:r>
              <a:rPr lang="en-US" sz="1500" b="1" i="0" kern="1200" dirty="0" err="1">
                <a:solidFill>
                  <a:schemeClr val="tx1"/>
                </a:solidFill>
                <a:effectLst/>
                <a:latin typeface="Georgia" panose="02040502050405020303" pitchFamily="18" charset="0"/>
              </a:rPr>
              <a:t>PoolArea</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Pool area in square feet</a:t>
            </a:r>
          </a:p>
          <a:p>
            <a:r>
              <a:rPr lang="en-US" sz="1500" b="1" i="0" kern="1200" dirty="0" err="1">
                <a:solidFill>
                  <a:schemeClr val="tx1"/>
                </a:solidFill>
                <a:effectLst/>
                <a:latin typeface="Georgia" panose="02040502050405020303" pitchFamily="18" charset="0"/>
              </a:rPr>
              <a:t>PoolQC</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Pool quality</a:t>
            </a:r>
          </a:p>
          <a:p>
            <a:r>
              <a:rPr lang="en-US" sz="1500" b="1" i="0" kern="1200" dirty="0">
                <a:solidFill>
                  <a:schemeClr val="tx1"/>
                </a:solidFill>
                <a:effectLst/>
                <a:latin typeface="Georgia" panose="02040502050405020303" pitchFamily="18" charset="0"/>
              </a:rPr>
              <a:t>Fence:</a:t>
            </a:r>
            <a:r>
              <a:rPr lang="en-US" sz="1500" b="0" i="0" kern="1200" dirty="0">
                <a:solidFill>
                  <a:schemeClr val="tx1"/>
                </a:solidFill>
                <a:effectLst/>
                <a:latin typeface="Georgia" panose="02040502050405020303" pitchFamily="18" charset="0"/>
              </a:rPr>
              <a:t> Fence quality</a:t>
            </a:r>
          </a:p>
          <a:p>
            <a:r>
              <a:rPr lang="en-US" sz="1500" b="1" i="0" kern="1200" dirty="0" err="1">
                <a:solidFill>
                  <a:schemeClr val="tx1"/>
                </a:solidFill>
                <a:effectLst/>
                <a:latin typeface="Georgia" panose="02040502050405020303" pitchFamily="18" charset="0"/>
              </a:rPr>
              <a:t>MiscFeature</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Miscellaneous feature</a:t>
            </a:r>
          </a:p>
          <a:p>
            <a:r>
              <a:rPr lang="en-US" sz="1500" b="1" i="0" kern="1200" dirty="0" err="1">
                <a:solidFill>
                  <a:schemeClr val="tx1"/>
                </a:solidFill>
                <a:effectLst/>
                <a:latin typeface="Georgia" panose="02040502050405020303" pitchFamily="18" charset="0"/>
              </a:rPr>
              <a:t>MiscVal</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Value of miscellaneous feature</a:t>
            </a:r>
          </a:p>
          <a:p>
            <a:r>
              <a:rPr lang="en-US" sz="1500" b="1" i="0" kern="1200" dirty="0" err="1">
                <a:solidFill>
                  <a:schemeClr val="tx1"/>
                </a:solidFill>
                <a:effectLst/>
                <a:latin typeface="Georgia" panose="02040502050405020303" pitchFamily="18" charset="0"/>
              </a:rPr>
              <a:t>MoSold</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Sale month</a:t>
            </a:r>
          </a:p>
          <a:p>
            <a:r>
              <a:rPr lang="en-US" sz="1500" b="1" i="0" kern="1200" dirty="0" err="1">
                <a:solidFill>
                  <a:schemeClr val="tx1"/>
                </a:solidFill>
                <a:effectLst/>
                <a:latin typeface="Georgia" panose="02040502050405020303" pitchFamily="18" charset="0"/>
              </a:rPr>
              <a:t>YrSold</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Sale year</a:t>
            </a:r>
          </a:p>
          <a:p>
            <a:r>
              <a:rPr lang="en-US" sz="1500" b="1" i="0" kern="1200" dirty="0" err="1">
                <a:solidFill>
                  <a:schemeClr val="tx1"/>
                </a:solidFill>
                <a:effectLst/>
                <a:latin typeface="Georgia" panose="02040502050405020303" pitchFamily="18" charset="0"/>
              </a:rPr>
              <a:t>SaleType</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Sale type</a:t>
            </a:r>
          </a:p>
          <a:p>
            <a:r>
              <a:rPr lang="en-US" sz="1500" b="1" i="0" kern="1200" dirty="0" err="1">
                <a:solidFill>
                  <a:schemeClr val="tx1"/>
                </a:solidFill>
                <a:effectLst/>
                <a:latin typeface="Georgia" panose="02040502050405020303" pitchFamily="18" charset="0"/>
              </a:rPr>
              <a:t>SaleCondition</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Sale condition</a:t>
            </a:r>
            <a:endParaRPr lang="en-IN" sz="1500" dirty="0">
              <a:latin typeface="Georgia" panose="02040502050405020303" pitchFamily="18" charset="0"/>
            </a:endParaRPr>
          </a:p>
          <a:p>
            <a:endParaRPr lang="en-US" sz="1500" b="0" i="0" kern="1200" dirty="0">
              <a:solidFill>
                <a:schemeClr val="tx1"/>
              </a:solidFill>
              <a:effectLst/>
              <a:latin typeface="Georgia" panose="02040502050405020303" pitchFamily="18" charset="0"/>
            </a:endParaRPr>
          </a:p>
        </p:txBody>
      </p:sp>
      <p:sp>
        <p:nvSpPr>
          <p:cNvPr id="5" name="Slide Number Placeholder 4">
            <a:extLst>
              <a:ext uri="{FF2B5EF4-FFF2-40B4-BE49-F238E27FC236}">
                <a16:creationId xmlns:a16="http://schemas.microsoft.com/office/drawing/2014/main" id="{B09FD527-563D-873E-7B39-A7EE324DB0FE}"/>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1043229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IN" dirty="0"/>
              <a:t>Data Pre-processing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9" name="Picture 8">
            <a:extLst>
              <a:ext uri="{FF2B5EF4-FFF2-40B4-BE49-F238E27FC236}">
                <a16:creationId xmlns:a16="http://schemas.microsoft.com/office/drawing/2014/main" id="{2E91C8CE-2442-1900-EEAE-D749642E9577}"/>
              </a:ext>
            </a:extLst>
          </p:cNvPr>
          <p:cNvPicPr>
            <a:picLocks noChangeAspect="1"/>
          </p:cNvPicPr>
          <p:nvPr/>
        </p:nvPicPr>
        <p:blipFill>
          <a:blip r:embed="rId2"/>
          <a:stretch>
            <a:fillRect/>
          </a:stretch>
        </p:blipFill>
        <p:spPr>
          <a:xfrm>
            <a:off x="656360" y="1990167"/>
            <a:ext cx="10671048" cy="4410634"/>
          </a:xfrm>
          <a:prstGeom prst="rect">
            <a:avLst/>
          </a:prstGeom>
        </p:spPr>
      </p:pic>
    </p:spTree>
    <p:extLst>
      <p:ext uri="{BB962C8B-B14F-4D97-AF65-F5344CB8AC3E}">
        <p14:creationId xmlns:p14="http://schemas.microsoft.com/office/powerpoint/2010/main" val="3823115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IN" b="1" i="0" dirty="0">
                <a:effectLst/>
                <a:latin typeface="-apple-system"/>
              </a:rPr>
              <a:t>Data Visualization</a:t>
            </a: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3088069659"/>
              </p:ext>
            </p:extLst>
          </p:nvPr>
        </p:nvGraphicFramePr>
        <p:xfrm>
          <a:off x="995082" y="2102347"/>
          <a:ext cx="10027640" cy="3053458"/>
        </p:xfrm>
        <a:graphic>
          <a:graphicData uri="http://schemas.openxmlformats.org/drawingml/2006/table">
            <a:tbl>
              <a:tblPr firstRow="1" bandRow="1">
                <a:tableStyleId>{5C22544A-7EE6-4342-B048-85BDC9FD1C3A}</a:tableStyleId>
              </a:tblPr>
              <a:tblGrid>
                <a:gridCol w="10027640">
                  <a:extLst>
                    <a:ext uri="{9D8B030D-6E8A-4147-A177-3AD203B41FA5}">
                      <a16:colId xmlns:a16="http://schemas.microsoft.com/office/drawing/2014/main" val="1689330750"/>
                    </a:ext>
                  </a:extLst>
                </a:gridCol>
              </a:tblGrid>
              <a:tr h="2940300">
                <a:tc>
                  <a:txBody>
                    <a:bodyPr/>
                    <a:lstStyle/>
                    <a:p>
                      <a:pPr marL="342900" indent="-342900">
                        <a:buFont typeface="+mj-lt"/>
                        <a:buAutoNum type="arabicPeriod"/>
                      </a:pPr>
                      <a:r>
                        <a:rPr lang="en-IN" sz="1800" b="1" i="0" kern="1200" dirty="0">
                          <a:solidFill>
                            <a:schemeClr val="tx1"/>
                          </a:solidFill>
                          <a:effectLst/>
                          <a:latin typeface="+mn-lt"/>
                          <a:ea typeface="+mn-ea"/>
                          <a:cs typeface="+mn-cs"/>
                        </a:rPr>
                        <a:t>Univariate Analysis</a:t>
                      </a:r>
                    </a:p>
                    <a:p>
                      <a:pPr marL="285750" indent="-285750">
                        <a:buFont typeface="Wingdings" panose="05000000000000000000" pitchFamily="2" charset="2"/>
                        <a:buChar char="ü"/>
                      </a:pPr>
                      <a:r>
                        <a:rPr lang="en-IN" sz="1800" b="1" i="0" kern="1200" dirty="0">
                          <a:solidFill>
                            <a:schemeClr val="tx1"/>
                          </a:solidFill>
                          <a:effectLst/>
                          <a:latin typeface="+mn-lt"/>
                          <a:ea typeface="+mn-ea"/>
                          <a:cs typeface="+mn-cs"/>
                        </a:rPr>
                        <a:t>Using </a:t>
                      </a:r>
                      <a:r>
                        <a:rPr lang="en-IN" sz="1800" b="1" i="0" kern="1200" dirty="0" err="1">
                          <a:solidFill>
                            <a:schemeClr val="tx1"/>
                          </a:solidFill>
                          <a:effectLst/>
                          <a:latin typeface="+mn-lt"/>
                          <a:ea typeface="+mn-ea"/>
                          <a:cs typeface="+mn-cs"/>
                        </a:rPr>
                        <a:t>Countplot</a:t>
                      </a:r>
                      <a:r>
                        <a:rPr lang="en-IN" sz="1800" b="1" i="0" kern="1200" dirty="0">
                          <a:solidFill>
                            <a:schemeClr val="tx1"/>
                          </a:solidFill>
                          <a:effectLst/>
                          <a:latin typeface="+mn-lt"/>
                          <a:ea typeface="+mn-ea"/>
                          <a:cs typeface="+mn-cs"/>
                        </a:rPr>
                        <a:t> (for categorical data)</a:t>
                      </a:r>
                    </a:p>
                    <a:p>
                      <a:pPr marL="285750" indent="-285750">
                        <a:buFont typeface="Wingdings" panose="05000000000000000000" pitchFamily="2" charset="2"/>
                        <a:buChar char="ü"/>
                      </a:pPr>
                      <a:r>
                        <a:rPr lang="en-IN" sz="1800" b="1" i="0" kern="1200" dirty="0">
                          <a:solidFill>
                            <a:schemeClr val="tx1"/>
                          </a:solidFill>
                          <a:effectLst/>
                          <a:latin typeface="+mn-lt"/>
                          <a:ea typeface="+mn-ea"/>
                          <a:cs typeface="+mn-cs"/>
                        </a:rPr>
                        <a:t>Using </a:t>
                      </a:r>
                      <a:r>
                        <a:rPr lang="en-IN" sz="1800" b="1" i="0" kern="1200" dirty="0" err="1">
                          <a:solidFill>
                            <a:schemeClr val="tx1"/>
                          </a:solidFill>
                          <a:effectLst/>
                          <a:latin typeface="+mn-lt"/>
                          <a:ea typeface="+mn-ea"/>
                          <a:cs typeface="+mn-cs"/>
                        </a:rPr>
                        <a:t>Histplot</a:t>
                      </a:r>
                      <a:r>
                        <a:rPr lang="en-IN" sz="1800" b="1" i="0" kern="1200" dirty="0">
                          <a:solidFill>
                            <a:schemeClr val="tx1"/>
                          </a:solidFill>
                          <a:effectLst/>
                          <a:latin typeface="+mn-lt"/>
                          <a:ea typeface="+mn-ea"/>
                          <a:cs typeface="+mn-cs"/>
                        </a:rPr>
                        <a:t> (for continuous data)</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IN" sz="20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2000" b="1" i="0" kern="1200" dirty="0">
                          <a:solidFill>
                            <a:schemeClr val="tx1"/>
                          </a:solidFill>
                          <a:effectLst/>
                          <a:latin typeface="+mn-lt"/>
                          <a:ea typeface="+mn-ea"/>
                          <a:cs typeface="+mn-cs"/>
                        </a:rPr>
                        <a:t>2. Bivariate Analysis (for </a:t>
                      </a:r>
                      <a:r>
                        <a:rPr lang="en-IN" sz="2000" b="1" i="0" kern="1200" dirty="0" err="1">
                          <a:solidFill>
                            <a:schemeClr val="tx1"/>
                          </a:solidFill>
                          <a:effectLst/>
                          <a:latin typeface="+mn-lt"/>
                          <a:ea typeface="+mn-ea"/>
                          <a:cs typeface="+mn-cs"/>
                        </a:rPr>
                        <a:t>comparision</a:t>
                      </a:r>
                      <a:r>
                        <a:rPr lang="en-IN" sz="2000" b="1" i="0" kern="1200" dirty="0">
                          <a:solidFill>
                            <a:schemeClr val="tx1"/>
                          </a:solidFill>
                          <a:effectLst/>
                          <a:latin typeface="+mn-lt"/>
                          <a:ea typeface="+mn-ea"/>
                          <a:cs typeface="+mn-cs"/>
                        </a:rPr>
                        <a:t> between features and target)</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a:t>
                      </a:r>
                      <a:r>
                        <a:rPr lang="en-IN" sz="2000" b="1" i="0" kern="1200" dirty="0" err="1">
                          <a:solidFill>
                            <a:schemeClr val="tx1"/>
                          </a:solidFill>
                          <a:effectLst/>
                          <a:latin typeface="+mn-lt"/>
                          <a:ea typeface="+mn-ea"/>
                          <a:cs typeface="+mn-cs"/>
                        </a:rPr>
                        <a:t>Countplot</a:t>
                      </a:r>
                      <a:r>
                        <a:rPr lang="en-IN" sz="2000" b="1" i="0" kern="1200" dirty="0">
                          <a:solidFill>
                            <a:schemeClr val="tx1"/>
                          </a:solidFill>
                          <a:effectLst/>
                          <a:latin typeface="+mn-lt"/>
                          <a:ea typeface="+mn-ea"/>
                          <a:cs typeface="+mn-cs"/>
                        </a:rPr>
                        <a:t> (for </a:t>
                      </a:r>
                      <a:r>
                        <a:rPr lang="en-IN" sz="2000" b="1" i="0" kern="1200" dirty="0" err="1">
                          <a:solidFill>
                            <a:schemeClr val="tx1"/>
                          </a:solidFill>
                          <a:effectLst/>
                          <a:latin typeface="+mn-lt"/>
                          <a:ea typeface="+mn-ea"/>
                          <a:cs typeface="+mn-cs"/>
                        </a:rPr>
                        <a:t>comparision</a:t>
                      </a:r>
                      <a:r>
                        <a:rPr lang="en-IN" sz="2000" b="1" i="0" kern="1200" dirty="0">
                          <a:solidFill>
                            <a:schemeClr val="tx1"/>
                          </a:solidFill>
                          <a:effectLst/>
                          <a:latin typeface="+mn-lt"/>
                          <a:ea typeface="+mn-ea"/>
                          <a:cs typeface="+mn-cs"/>
                        </a:rPr>
                        <a:t> between  categorical data and target)</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Scatterplot (for </a:t>
                      </a:r>
                      <a:r>
                        <a:rPr lang="en-IN" sz="2000" b="1" i="0" kern="1200" dirty="0" err="1">
                          <a:solidFill>
                            <a:schemeClr val="tx1"/>
                          </a:solidFill>
                          <a:effectLst/>
                          <a:latin typeface="+mn-lt"/>
                          <a:ea typeface="+mn-ea"/>
                          <a:cs typeface="+mn-cs"/>
                        </a:rPr>
                        <a:t>comparision</a:t>
                      </a:r>
                      <a:r>
                        <a:rPr lang="en-IN" sz="2000" b="1" i="0" kern="1200" dirty="0">
                          <a:solidFill>
                            <a:schemeClr val="tx1"/>
                          </a:solidFill>
                          <a:effectLst/>
                          <a:latin typeface="+mn-lt"/>
                          <a:ea typeface="+mn-ea"/>
                          <a:cs typeface="+mn-cs"/>
                        </a:rPr>
                        <a:t> between continuous data and target)</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2000" b="1" i="0" kern="1200" dirty="0">
                          <a:solidFill>
                            <a:schemeClr val="tx1"/>
                          </a:solidFill>
                          <a:effectLst/>
                          <a:latin typeface="+mn-lt"/>
                          <a:ea typeface="+mn-ea"/>
                          <a:cs typeface="+mn-cs"/>
                        </a:rPr>
                        <a:t>3. Multivariate Analysis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a:t>
                      </a:r>
                      <a:r>
                        <a:rPr lang="en-IN" sz="2000" b="1" i="0" kern="1200" dirty="0" err="1">
                          <a:solidFill>
                            <a:schemeClr val="tx1"/>
                          </a:solidFill>
                          <a:effectLst/>
                          <a:latin typeface="+mn-lt"/>
                          <a:ea typeface="+mn-ea"/>
                          <a:cs typeface="+mn-cs"/>
                        </a:rPr>
                        <a:t>Pairplot</a:t>
                      </a:r>
                      <a:r>
                        <a:rPr lang="en-IN" sz="2000" b="1" i="0" kern="1200" dirty="0">
                          <a:solidFill>
                            <a:schemeClr val="tx1"/>
                          </a:solidFill>
                          <a:effectLst/>
                          <a:latin typeface="+mn-lt"/>
                          <a:ea typeface="+mn-ea"/>
                          <a:cs typeface="+mn-cs"/>
                        </a:rPr>
                        <a:t> (</a:t>
                      </a:r>
                      <a:r>
                        <a:rPr lang="en-IN" sz="2000" b="1" i="0" kern="1200" dirty="0" err="1">
                          <a:solidFill>
                            <a:schemeClr val="tx1"/>
                          </a:solidFill>
                          <a:effectLst/>
                          <a:latin typeface="+mn-lt"/>
                          <a:ea typeface="+mn-ea"/>
                          <a:cs typeface="+mn-cs"/>
                        </a:rPr>
                        <a:t>comparision</a:t>
                      </a:r>
                      <a:r>
                        <a:rPr lang="en-IN" sz="2000" b="1" i="0" kern="1200" dirty="0">
                          <a:solidFill>
                            <a:schemeClr val="tx1"/>
                          </a:solidFill>
                          <a:effectLst/>
                          <a:latin typeface="+mn-lt"/>
                          <a:ea typeface="+mn-ea"/>
                          <a:cs typeface="+mn-cs"/>
                        </a:rPr>
                        <a:t> between all continuous features and target)</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13487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IN" b="1" i="0" dirty="0">
                <a:effectLst/>
                <a:latin typeface="-apple-system"/>
              </a:rPr>
              <a:t>Encoding</a:t>
            </a: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3523269364"/>
              </p:ext>
            </p:extLst>
          </p:nvPr>
        </p:nvGraphicFramePr>
        <p:xfrm>
          <a:off x="621792" y="2102347"/>
          <a:ext cx="10400930" cy="2940300"/>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val="1689330750"/>
                    </a:ext>
                  </a:extLst>
                </a:gridCol>
              </a:tblGrid>
              <a:tr h="2940300">
                <a:tc>
                  <a:txBody>
                    <a:bodyPr/>
                    <a:lstStyle/>
                    <a:p>
                      <a:pPr marL="342900" indent="-342900" algn="l">
                        <a:buFont typeface="Arial" panose="020B0604020202020204" pitchFamily="34" charset="0"/>
                        <a:buChar char="•"/>
                      </a:pPr>
                      <a:r>
                        <a:rPr lang="en-US" sz="2000" dirty="0">
                          <a:solidFill>
                            <a:schemeClr val="tx1"/>
                          </a:solidFill>
                          <a:latin typeface="Georgia" panose="02040502050405020303" pitchFamily="18" charset="0"/>
                        </a:rPr>
                        <a:t>Using Label Encoder:</a:t>
                      </a:r>
                    </a:p>
                    <a:p>
                      <a:pPr marL="0" indent="0" algn="l">
                        <a:buFont typeface="Arial" panose="020B0604020202020204" pitchFamily="34" charset="0"/>
                        <a:buNone/>
                      </a:pPr>
                      <a:r>
                        <a:rPr lang="en-US" sz="2000" dirty="0">
                          <a:solidFill>
                            <a:schemeClr val="tx1"/>
                          </a:solidFill>
                          <a:latin typeface="Georgia" panose="02040502050405020303" pitchFamily="18" charset="0"/>
                        </a:rPr>
                        <a:t>                </a:t>
                      </a:r>
                    </a:p>
                    <a:p>
                      <a:pPr marL="0" indent="0" algn="l">
                        <a:buFont typeface="Arial" panose="020B0604020202020204" pitchFamily="34" charset="0"/>
                        <a:buNone/>
                      </a:pPr>
                      <a:r>
                        <a:rPr lang="en-US" sz="2000" dirty="0">
                          <a:solidFill>
                            <a:schemeClr val="tx1"/>
                          </a:solidFill>
                          <a:latin typeface="Georgia" panose="02040502050405020303" pitchFamily="18" charset="0"/>
                        </a:rPr>
                        <a:t>       Transformation of all string data from object datatype to Integer datatype. </a:t>
                      </a:r>
                      <a:endParaRPr lang="en-US" sz="1900" dirty="0">
                        <a:solidFill>
                          <a:schemeClr val="tx1"/>
                        </a:solidFill>
                        <a:latin typeface="Georgia" panose="02040502050405020303" pitchFamily="18" charset="0"/>
                        <a:cs typeface="Sabon Next LT" panose="02000500000000000000" pitchFamily="2" charset="0"/>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59449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349624"/>
            <a:ext cx="10671048" cy="900952"/>
          </a:xfrm>
        </p:spPr>
        <p:txBody>
          <a:bodyPr/>
          <a:lstStyle/>
          <a:p>
            <a:r>
              <a:rPr lang="en-IN" b="1" i="0" dirty="0">
                <a:effectLst/>
                <a:latin typeface="-apple-system"/>
              </a:rPr>
              <a:t>Checking Correlation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9" name="Content Placeholder 8">
            <a:extLst>
              <a:ext uri="{FF2B5EF4-FFF2-40B4-BE49-F238E27FC236}">
                <a16:creationId xmlns:a16="http://schemas.microsoft.com/office/drawing/2014/main" id="{FE7D7ACF-362E-DFD0-9E59-098596C4AD28}"/>
              </a:ext>
            </a:extLst>
          </p:cNvPr>
          <p:cNvPicPr>
            <a:picLocks noGrp="1" noChangeAspect="1"/>
          </p:cNvPicPr>
          <p:nvPr>
            <p:ph sz="half" idx="1"/>
          </p:nvPr>
        </p:nvPicPr>
        <p:blipFill>
          <a:blip r:embed="rId2"/>
          <a:stretch>
            <a:fillRect/>
          </a:stretch>
        </p:blipFill>
        <p:spPr>
          <a:xfrm>
            <a:off x="1034408" y="1398494"/>
            <a:ext cx="10526594" cy="4779805"/>
          </a:xfrm>
        </p:spPr>
      </p:pic>
    </p:spTree>
    <p:extLst>
      <p:ext uri="{BB962C8B-B14F-4D97-AF65-F5344CB8AC3E}">
        <p14:creationId xmlns:p14="http://schemas.microsoft.com/office/powerpoint/2010/main" val="3270869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3337819508"/>
              </p:ext>
            </p:extLst>
          </p:nvPr>
        </p:nvGraphicFramePr>
        <p:xfrm>
          <a:off x="621792" y="457200"/>
          <a:ext cx="10400930" cy="1465729"/>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val="1689330750"/>
                    </a:ext>
                  </a:extLst>
                </a:gridCol>
              </a:tblGrid>
              <a:tr h="1465729">
                <a:tc>
                  <a:txBody>
                    <a:bodyPr/>
                    <a:lstStyle/>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Correlation is checked for relation between the dependent and independent variables. </a:t>
                      </a:r>
                    </a:p>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Also Checked through heatmap and </a:t>
                      </a:r>
                      <a:r>
                        <a:rPr lang="en-US" sz="1800" b="0" i="0" kern="1200" dirty="0" err="1">
                          <a:solidFill>
                            <a:schemeClr val="tx1"/>
                          </a:solidFill>
                          <a:effectLst/>
                          <a:latin typeface="+mn-lt"/>
                          <a:ea typeface="+mn-ea"/>
                          <a:cs typeface="+mn-cs"/>
                        </a:rPr>
                        <a:t>BarPlot</a:t>
                      </a:r>
                      <a:r>
                        <a:rPr lang="en-US" sz="1800" b="0" i="0" kern="1200" dirty="0">
                          <a:solidFill>
                            <a:schemeClr val="tx1"/>
                          </a:solidFill>
                          <a:effectLst/>
                          <a:latin typeface="+mn-lt"/>
                          <a:ea typeface="+mn-ea"/>
                          <a:cs typeface="+mn-cs"/>
                        </a:rPr>
                        <a:t> (Visualization)</a:t>
                      </a:r>
                    </a:p>
                    <a:p>
                      <a:pPr marL="342900" indent="-342900" algn="l">
                        <a:buFont typeface="Arial" panose="020B0604020202020204" pitchFamily="34" charset="0"/>
                        <a:buChar char="•"/>
                      </a:pPr>
                      <a:endParaRPr lang="en-US" sz="1900" dirty="0">
                        <a:solidFill>
                          <a:schemeClr val="tx1"/>
                        </a:solidFill>
                        <a:latin typeface="Georgia" panose="02040502050405020303" pitchFamily="18" charset="0"/>
                        <a:cs typeface="Sabon Next LT" panose="02000500000000000000" pitchFamily="2" charset="0"/>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16</a:t>
            </a:fld>
            <a:endParaRPr lang="en-US" dirty="0"/>
          </a:p>
        </p:txBody>
      </p:sp>
      <p:pic>
        <p:nvPicPr>
          <p:cNvPr id="9" name="Picture 8">
            <a:extLst>
              <a:ext uri="{FF2B5EF4-FFF2-40B4-BE49-F238E27FC236}">
                <a16:creationId xmlns:a16="http://schemas.microsoft.com/office/drawing/2014/main" id="{C01011E2-996F-0474-E6BB-863F00C23926}"/>
              </a:ext>
            </a:extLst>
          </p:cNvPr>
          <p:cNvPicPr>
            <a:picLocks noChangeAspect="1"/>
          </p:cNvPicPr>
          <p:nvPr/>
        </p:nvPicPr>
        <p:blipFill>
          <a:blip r:embed="rId2"/>
          <a:stretch>
            <a:fillRect/>
          </a:stretch>
        </p:blipFill>
        <p:spPr>
          <a:xfrm>
            <a:off x="656466" y="2057400"/>
            <a:ext cx="10879068" cy="4531659"/>
          </a:xfrm>
          <a:prstGeom prst="rect">
            <a:avLst/>
          </a:prstGeom>
        </p:spPr>
      </p:pic>
    </p:spTree>
    <p:extLst>
      <p:ext uri="{BB962C8B-B14F-4D97-AF65-F5344CB8AC3E}">
        <p14:creationId xmlns:p14="http://schemas.microsoft.com/office/powerpoint/2010/main" val="4102854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361522"/>
            <a:ext cx="10671048" cy="929396"/>
          </a:xfrm>
        </p:spPr>
        <p:txBody>
          <a:bodyPr/>
          <a:lstStyle/>
          <a:p>
            <a:r>
              <a:rPr lang="en-IN" b="1" i="0" dirty="0">
                <a:effectLst/>
                <a:latin typeface="-apple-system"/>
              </a:rPr>
              <a:t>Checking Outliers</a:t>
            </a: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2466370858"/>
              </p:ext>
            </p:extLst>
          </p:nvPr>
        </p:nvGraphicFramePr>
        <p:xfrm>
          <a:off x="758952" y="1032885"/>
          <a:ext cx="10400930" cy="768096"/>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val="1689330750"/>
                    </a:ext>
                  </a:extLst>
                </a:gridCol>
              </a:tblGrid>
              <a:tr h="768096">
                <a:tc>
                  <a:txBody>
                    <a:bodyPr/>
                    <a:lstStyle/>
                    <a:p>
                      <a:pPr marL="342900" indent="-342900" algn="l">
                        <a:buFont typeface="Arial" panose="020B0604020202020204" pitchFamily="34" charset="0"/>
                        <a:buChar char="•"/>
                      </a:pPr>
                      <a:r>
                        <a:rPr lang="en-US" sz="2000" i="1" dirty="0">
                          <a:solidFill>
                            <a:schemeClr val="tx1"/>
                          </a:solidFill>
                          <a:effectLst/>
                        </a:rPr>
                        <a:t>Outliers are removed only from continuous features and not from target and categorical features.</a:t>
                      </a:r>
                      <a:endParaRPr lang="en-US" sz="1900" dirty="0">
                        <a:solidFill>
                          <a:schemeClr val="tx1"/>
                        </a:solidFill>
                        <a:latin typeface="Georgia" panose="02040502050405020303" pitchFamily="18" charset="0"/>
                        <a:cs typeface="Sabon Next LT" panose="02000500000000000000" pitchFamily="2" charset="0"/>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17</a:t>
            </a:fld>
            <a:endParaRPr lang="en-US" dirty="0"/>
          </a:p>
        </p:txBody>
      </p:sp>
      <p:pic>
        <p:nvPicPr>
          <p:cNvPr id="4" name="Picture 3">
            <a:extLst>
              <a:ext uri="{FF2B5EF4-FFF2-40B4-BE49-F238E27FC236}">
                <a16:creationId xmlns:a16="http://schemas.microsoft.com/office/drawing/2014/main" id="{2C17C484-90E8-3862-A003-EE09AAD924F0}"/>
              </a:ext>
            </a:extLst>
          </p:cNvPr>
          <p:cNvPicPr>
            <a:picLocks noChangeAspect="1"/>
          </p:cNvPicPr>
          <p:nvPr/>
        </p:nvPicPr>
        <p:blipFill>
          <a:blip r:embed="rId2"/>
          <a:stretch>
            <a:fillRect/>
          </a:stretch>
        </p:blipFill>
        <p:spPr>
          <a:xfrm>
            <a:off x="571589" y="2006669"/>
            <a:ext cx="11045773" cy="4489809"/>
          </a:xfrm>
          <a:prstGeom prst="rect">
            <a:avLst/>
          </a:prstGeom>
        </p:spPr>
      </p:pic>
    </p:spTree>
    <p:extLst>
      <p:ext uri="{BB962C8B-B14F-4D97-AF65-F5344CB8AC3E}">
        <p14:creationId xmlns:p14="http://schemas.microsoft.com/office/powerpoint/2010/main" val="382518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457200"/>
            <a:ext cx="10671048" cy="658906"/>
          </a:xfrm>
        </p:spPr>
        <p:txBody>
          <a:bodyPr/>
          <a:lstStyle/>
          <a:p>
            <a:r>
              <a:rPr lang="en-IN" b="1" i="0" dirty="0">
                <a:effectLst/>
                <a:latin typeface="-apple-system"/>
              </a:rPr>
              <a:t>Removing Outliers</a:t>
            </a:r>
            <a:br>
              <a:rPr lang="en-IN" b="1" i="0" dirty="0">
                <a:effectLst/>
                <a:latin typeface="-apple-system"/>
              </a:rPr>
            </a:b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2768802381"/>
              </p:ext>
            </p:extLst>
          </p:nvPr>
        </p:nvGraphicFramePr>
        <p:xfrm>
          <a:off x="621792" y="1116106"/>
          <a:ext cx="10400930" cy="1468498"/>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val="1689330750"/>
                    </a:ext>
                  </a:extLst>
                </a:gridCol>
              </a:tblGrid>
              <a:tr h="1210235">
                <a:tc>
                  <a:txBody>
                    <a:bodyPr/>
                    <a:lstStyle/>
                    <a:p>
                      <a:pPr marL="285750" indent="-285750" algn="just">
                        <a:buFont typeface="Arial" panose="020B0604020202020204" pitchFamily="34" charset="0"/>
                        <a:buChar char="•"/>
                      </a:pPr>
                      <a:r>
                        <a:rPr lang="en-IN" sz="1800" b="1" i="0" kern="1200" dirty="0">
                          <a:solidFill>
                            <a:schemeClr val="tx1"/>
                          </a:solidFill>
                          <a:effectLst/>
                          <a:latin typeface="+mn-lt"/>
                          <a:ea typeface="+mn-ea"/>
                          <a:cs typeface="+mn-cs"/>
                        </a:rPr>
                        <a:t>Checking two methods and compare between them which is give less percentage loss and then using that method for further process.</a:t>
                      </a:r>
                    </a:p>
                    <a:p>
                      <a:pPr marL="285750" indent="-285750" algn="just">
                        <a:buFont typeface="Arial" panose="020B0604020202020204" pitchFamily="34" charset="0"/>
                        <a:buChar char="•"/>
                      </a:pPr>
                      <a:endParaRPr lang="en-IN" sz="1800" b="1" i="0" kern="1200" dirty="0">
                        <a:solidFill>
                          <a:schemeClr val="tx1"/>
                        </a:solidFill>
                        <a:effectLst/>
                        <a:latin typeface="+mn-lt"/>
                        <a:ea typeface="+mn-ea"/>
                        <a:cs typeface="+mn-cs"/>
                      </a:endParaRPr>
                    </a:p>
                    <a:p>
                      <a:pPr marL="342900" indent="-342900" algn="just">
                        <a:buFont typeface="+mj-lt"/>
                        <a:buAutoNum type="arabicPeriod"/>
                      </a:pPr>
                      <a:r>
                        <a:rPr lang="en-IN" sz="1800" b="1" i="0" kern="1200" dirty="0" err="1">
                          <a:solidFill>
                            <a:schemeClr val="tx1"/>
                          </a:solidFill>
                          <a:effectLst/>
                          <a:latin typeface="+mn-lt"/>
                          <a:ea typeface="+mn-ea"/>
                          <a:cs typeface="+mn-cs"/>
                        </a:rPr>
                        <a:t>Zscore</a:t>
                      </a:r>
                      <a:r>
                        <a:rPr lang="en-IN" sz="1800" b="1" i="0" kern="1200" dirty="0">
                          <a:solidFill>
                            <a:schemeClr val="tx1"/>
                          </a:solidFill>
                          <a:effectLst/>
                          <a:latin typeface="+mn-lt"/>
                          <a:ea typeface="+mn-ea"/>
                          <a:cs typeface="+mn-cs"/>
                        </a:rPr>
                        <a:t> method using </a:t>
                      </a:r>
                      <a:r>
                        <a:rPr lang="en-IN" sz="1800" b="1" i="0" kern="1200" dirty="0" err="1">
                          <a:solidFill>
                            <a:schemeClr val="tx1"/>
                          </a:solidFill>
                          <a:effectLst/>
                          <a:latin typeface="+mn-lt"/>
                          <a:ea typeface="+mn-ea"/>
                          <a:cs typeface="+mn-cs"/>
                        </a:rPr>
                        <a:t>Scipy</a:t>
                      </a:r>
                      <a:endParaRPr lang="en-IN" sz="1800" b="1" i="0" kern="1200" dirty="0">
                        <a:solidFill>
                          <a:schemeClr val="tx1"/>
                        </a:solidFill>
                        <a:effectLst/>
                        <a:latin typeface="+mn-lt"/>
                        <a:ea typeface="+mn-ea"/>
                        <a:cs typeface="+mn-cs"/>
                      </a:endParaRP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lang="fr-FR" sz="1800" b="1" i="0" kern="1200" dirty="0">
                          <a:solidFill>
                            <a:schemeClr val="tx1"/>
                          </a:solidFill>
                          <a:effectLst/>
                          <a:latin typeface="+mn-lt"/>
                          <a:ea typeface="+mn-ea"/>
                          <a:cs typeface="+mn-cs"/>
                        </a:rPr>
                        <a:t>IQR (Inter Quantile Range) </a:t>
                      </a:r>
                      <a:r>
                        <a:rPr lang="fr-FR" sz="1800" b="1" i="0" kern="1200" dirty="0" err="1">
                          <a:solidFill>
                            <a:schemeClr val="tx1"/>
                          </a:solidFill>
                          <a:effectLst/>
                          <a:latin typeface="+mn-lt"/>
                          <a:ea typeface="+mn-ea"/>
                          <a:cs typeface="+mn-cs"/>
                        </a:rPr>
                        <a:t>method</a:t>
                      </a:r>
                      <a:endParaRPr lang="fr-FR" sz="1800" b="1" i="0" kern="1200" dirty="0">
                        <a:solidFill>
                          <a:schemeClr val="tx1"/>
                        </a:solidFill>
                        <a:effectLst/>
                        <a:latin typeface="+mn-lt"/>
                        <a:ea typeface="+mn-ea"/>
                        <a:cs typeface="+mn-cs"/>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18</a:t>
            </a:fld>
            <a:endParaRPr lang="en-US" dirty="0"/>
          </a:p>
        </p:txBody>
      </p:sp>
      <p:pic>
        <p:nvPicPr>
          <p:cNvPr id="4" name="Picture 3">
            <a:extLst>
              <a:ext uri="{FF2B5EF4-FFF2-40B4-BE49-F238E27FC236}">
                <a16:creationId xmlns:a16="http://schemas.microsoft.com/office/drawing/2014/main" id="{2C8F5B12-9211-4DF3-5B2C-7D13EACB352D}"/>
              </a:ext>
            </a:extLst>
          </p:cNvPr>
          <p:cNvPicPr>
            <a:picLocks noChangeAspect="1"/>
          </p:cNvPicPr>
          <p:nvPr/>
        </p:nvPicPr>
        <p:blipFill>
          <a:blip r:embed="rId2"/>
          <a:stretch>
            <a:fillRect/>
          </a:stretch>
        </p:blipFill>
        <p:spPr>
          <a:xfrm>
            <a:off x="687565" y="2799127"/>
            <a:ext cx="10269383" cy="2270975"/>
          </a:xfrm>
          <a:prstGeom prst="rect">
            <a:avLst/>
          </a:prstGeom>
        </p:spPr>
      </p:pic>
      <p:pic>
        <p:nvPicPr>
          <p:cNvPr id="9" name="Picture 8">
            <a:extLst>
              <a:ext uri="{FF2B5EF4-FFF2-40B4-BE49-F238E27FC236}">
                <a16:creationId xmlns:a16="http://schemas.microsoft.com/office/drawing/2014/main" id="{DBF7FD06-1EB3-1BEF-7138-2B70CCB58E2F}"/>
              </a:ext>
            </a:extLst>
          </p:cNvPr>
          <p:cNvPicPr>
            <a:picLocks noChangeAspect="1"/>
          </p:cNvPicPr>
          <p:nvPr/>
        </p:nvPicPr>
        <p:blipFill>
          <a:blip r:embed="rId3"/>
          <a:stretch>
            <a:fillRect/>
          </a:stretch>
        </p:blipFill>
        <p:spPr>
          <a:xfrm>
            <a:off x="687565" y="5137337"/>
            <a:ext cx="10335156" cy="1433527"/>
          </a:xfrm>
          <a:prstGeom prst="rect">
            <a:avLst/>
          </a:prstGeom>
        </p:spPr>
      </p:pic>
    </p:spTree>
    <p:extLst>
      <p:ext uri="{BB962C8B-B14F-4D97-AF65-F5344CB8AC3E}">
        <p14:creationId xmlns:p14="http://schemas.microsoft.com/office/powerpoint/2010/main" val="3708133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457200"/>
            <a:ext cx="10671048" cy="806824"/>
          </a:xfrm>
        </p:spPr>
        <p:txBody>
          <a:bodyPr/>
          <a:lstStyle/>
          <a:p>
            <a:r>
              <a:rPr lang="en-IN" b="1" i="0" dirty="0">
                <a:effectLst/>
                <a:latin typeface="-apple-system"/>
              </a:rPr>
              <a:t>Checking Skewness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19</a:t>
            </a:fld>
            <a:endParaRPr lang="en-US" dirty="0"/>
          </a:p>
        </p:txBody>
      </p:sp>
      <p:pic>
        <p:nvPicPr>
          <p:cNvPr id="9" name="Picture 8">
            <a:extLst>
              <a:ext uri="{FF2B5EF4-FFF2-40B4-BE49-F238E27FC236}">
                <a16:creationId xmlns:a16="http://schemas.microsoft.com/office/drawing/2014/main" id="{E17CABBF-CD41-9589-EED7-271F7E4FCFC1}"/>
              </a:ext>
            </a:extLst>
          </p:cNvPr>
          <p:cNvPicPr>
            <a:picLocks noChangeAspect="1"/>
          </p:cNvPicPr>
          <p:nvPr/>
        </p:nvPicPr>
        <p:blipFill>
          <a:blip r:embed="rId2"/>
          <a:stretch>
            <a:fillRect/>
          </a:stretch>
        </p:blipFill>
        <p:spPr>
          <a:xfrm>
            <a:off x="4208929" y="1264024"/>
            <a:ext cx="4087906" cy="5496692"/>
          </a:xfrm>
          <a:prstGeom prst="rect">
            <a:avLst/>
          </a:prstGeom>
        </p:spPr>
      </p:pic>
    </p:spTree>
    <p:extLst>
      <p:ext uri="{BB962C8B-B14F-4D97-AF65-F5344CB8AC3E}">
        <p14:creationId xmlns:p14="http://schemas.microsoft.com/office/powerpoint/2010/main" val="2463755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351698" y="718611"/>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486707"/>
            <a:ext cx="5693664" cy="4406093"/>
          </a:xfrm>
        </p:spPr>
        <p:txBody>
          <a:bodyPr/>
          <a:lstStyle/>
          <a:p>
            <a:r>
              <a:rPr lang="en-US" dirty="0"/>
              <a:t>Introduction​</a:t>
            </a:r>
          </a:p>
          <a:p>
            <a:r>
              <a:rPr lang="en-US" dirty="0"/>
              <a:t>Problem Statement</a:t>
            </a:r>
          </a:p>
          <a:p>
            <a:r>
              <a:rPr lang="en-US" dirty="0"/>
              <a:t>Objective</a:t>
            </a:r>
          </a:p>
          <a:p>
            <a:r>
              <a:rPr lang="en-US" dirty="0"/>
              <a:t>Exploratory Data Analysis (EDA) </a:t>
            </a:r>
          </a:p>
          <a:p>
            <a:r>
              <a:rPr lang="en-US" dirty="0"/>
              <a:t>Visualization </a:t>
            </a:r>
          </a:p>
          <a:p>
            <a:r>
              <a:rPr lang="en-US" dirty="0"/>
              <a:t>Inference </a:t>
            </a:r>
          </a:p>
          <a:p>
            <a:r>
              <a:rPr lang="en-US" dirty="0"/>
              <a:t>Future Work​</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336176"/>
            <a:ext cx="10671048" cy="860612"/>
          </a:xfrm>
        </p:spPr>
        <p:txBody>
          <a:bodyPr/>
          <a:lstStyle/>
          <a:p>
            <a:r>
              <a:rPr lang="en-IN" b="1" i="0" dirty="0">
                <a:effectLst/>
                <a:latin typeface="-apple-system"/>
              </a:rPr>
              <a:t>Removing skewness</a:t>
            </a: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435204570"/>
              </p:ext>
            </p:extLst>
          </p:nvPr>
        </p:nvGraphicFramePr>
        <p:xfrm>
          <a:off x="3788305" y="1196789"/>
          <a:ext cx="4612342" cy="578224"/>
        </p:xfrm>
        <a:graphic>
          <a:graphicData uri="http://schemas.openxmlformats.org/drawingml/2006/table">
            <a:tbl>
              <a:tblPr firstRow="1" bandRow="1">
                <a:tableStyleId>{5C22544A-7EE6-4342-B048-85BDC9FD1C3A}</a:tableStyleId>
              </a:tblPr>
              <a:tblGrid>
                <a:gridCol w="4612342">
                  <a:extLst>
                    <a:ext uri="{9D8B030D-6E8A-4147-A177-3AD203B41FA5}">
                      <a16:colId xmlns:a16="http://schemas.microsoft.com/office/drawing/2014/main" val="1689330750"/>
                    </a:ext>
                  </a:extLst>
                </a:gridCol>
              </a:tblGrid>
              <a:tr h="578224">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800" b="1" i="0" kern="1200" dirty="0">
                          <a:solidFill>
                            <a:schemeClr val="tx1"/>
                          </a:solidFill>
                          <a:effectLst/>
                          <a:latin typeface="+mn-lt"/>
                          <a:ea typeface="+mn-ea"/>
                          <a:cs typeface="+mn-cs"/>
                        </a:rPr>
                        <a:t>Using yeo-</a:t>
                      </a:r>
                      <a:r>
                        <a:rPr lang="en-IN" sz="1800" b="1" i="0" kern="1200" dirty="0" err="1">
                          <a:solidFill>
                            <a:schemeClr val="tx1"/>
                          </a:solidFill>
                          <a:effectLst/>
                          <a:latin typeface="+mn-lt"/>
                          <a:ea typeface="+mn-ea"/>
                          <a:cs typeface="+mn-cs"/>
                        </a:rPr>
                        <a:t>johnson</a:t>
                      </a:r>
                      <a:r>
                        <a:rPr lang="en-IN" sz="1800" b="1" i="0" kern="1200" dirty="0">
                          <a:solidFill>
                            <a:schemeClr val="tx1"/>
                          </a:solidFill>
                          <a:effectLst/>
                          <a:latin typeface="+mn-lt"/>
                          <a:ea typeface="+mn-ea"/>
                          <a:cs typeface="+mn-cs"/>
                        </a:rPr>
                        <a:t> method</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20</a:t>
            </a:fld>
            <a:endParaRPr lang="en-US" dirty="0"/>
          </a:p>
        </p:txBody>
      </p:sp>
      <p:pic>
        <p:nvPicPr>
          <p:cNvPr id="4" name="Picture 3">
            <a:extLst>
              <a:ext uri="{FF2B5EF4-FFF2-40B4-BE49-F238E27FC236}">
                <a16:creationId xmlns:a16="http://schemas.microsoft.com/office/drawing/2014/main" id="{8E5F5018-2CFA-0FD1-D482-294D835C012B}"/>
              </a:ext>
            </a:extLst>
          </p:cNvPr>
          <p:cNvPicPr>
            <a:picLocks noChangeAspect="1"/>
          </p:cNvPicPr>
          <p:nvPr/>
        </p:nvPicPr>
        <p:blipFill>
          <a:blip r:embed="rId2"/>
          <a:stretch>
            <a:fillRect/>
          </a:stretch>
        </p:blipFill>
        <p:spPr>
          <a:xfrm>
            <a:off x="1174484" y="1904373"/>
            <a:ext cx="10488489" cy="4496427"/>
          </a:xfrm>
          <a:prstGeom prst="rect">
            <a:avLst/>
          </a:prstGeom>
        </p:spPr>
      </p:pic>
    </p:spTree>
    <p:extLst>
      <p:ext uri="{BB962C8B-B14F-4D97-AF65-F5344CB8AC3E}">
        <p14:creationId xmlns:p14="http://schemas.microsoft.com/office/powerpoint/2010/main" val="1767701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309282"/>
            <a:ext cx="10671048" cy="779930"/>
          </a:xfrm>
        </p:spPr>
        <p:txBody>
          <a:bodyPr/>
          <a:lstStyle/>
          <a:p>
            <a:r>
              <a:rPr lang="en-IN" b="1" i="0" dirty="0">
                <a:effectLst/>
                <a:latin typeface="-apple-system"/>
              </a:rPr>
              <a:t>checking skewness after removal</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21</a:t>
            </a:fld>
            <a:endParaRPr lang="en-US" dirty="0"/>
          </a:p>
        </p:txBody>
      </p:sp>
      <p:pic>
        <p:nvPicPr>
          <p:cNvPr id="9" name="Picture 8">
            <a:extLst>
              <a:ext uri="{FF2B5EF4-FFF2-40B4-BE49-F238E27FC236}">
                <a16:creationId xmlns:a16="http://schemas.microsoft.com/office/drawing/2014/main" id="{5A93A15A-1F3B-0A53-C4C0-19BF411778E0}"/>
              </a:ext>
            </a:extLst>
          </p:cNvPr>
          <p:cNvPicPr>
            <a:picLocks noChangeAspect="1"/>
          </p:cNvPicPr>
          <p:nvPr/>
        </p:nvPicPr>
        <p:blipFill>
          <a:blip r:embed="rId2"/>
          <a:stretch>
            <a:fillRect/>
          </a:stretch>
        </p:blipFill>
        <p:spPr>
          <a:xfrm>
            <a:off x="3913095" y="1210235"/>
            <a:ext cx="4195482" cy="5144218"/>
          </a:xfrm>
          <a:prstGeom prst="rect">
            <a:avLst/>
          </a:prstGeom>
        </p:spPr>
      </p:pic>
    </p:spTree>
    <p:extLst>
      <p:ext uri="{BB962C8B-B14F-4D97-AF65-F5344CB8AC3E}">
        <p14:creationId xmlns:p14="http://schemas.microsoft.com/office/powerpoint/2010/main" val="917364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309282"/>
            <a:ext cx="10671048" cy="779930"/>
          </a:xfrm>
        </p:spPr>
        <p:txBody>
          <a:bodyPr/>
          <a:lstStyle/>
          <a:p>
            <a:r>
              <a:rPr lang="en-IN" b="1" i="0" dirty="0">
                <a:effectLst/>
                <a:latin typeface="-apple-system"/>
              </a:rPr>
              <a:t>checking skewness after removal</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22</a:t>
            </a:fld>
            <a:endParaRPr lang="en-US" dirty="0"/>
          </a:p>
        </p:txBody>
      </p:sp>
      <p:pic>
        <p:nvPicPr>
          <p:cNvPr id="9" name="Picture 8">
            <a:extLst>
              <a:ext uri="{FF2B5EF4-FFF2-40B4-BE49-F238E27FC236}">
                <a16:creationId xmlns:a16="http://schemas.microsoft.com/office/drawing/2014/main" id="{5A93A15A-1F3B-0A53-C4C0-19BF411778E0}"/>
              </a:ext>
            </a:extLst>
          </p:cNvPr>
          <p:cNvPicPr>
            <a:picLocks noChangeAspect="1"/>
          </p:cNvPicPr>
          <p:nvPr/>
        </p:nvPicPr>
        <p:blipFill>
          <a:blip r:embed="rId2"/>
          <a:stretch>
            <a:fillRect/>
          </a:stretch>
        </p:blipFill>
        <p:spPr>
          <a:xfrm>
            <a:off x="3913095" y="1210235"/>
            <a:ext cx="4195482" cy="5144218"/>
          </a:xfrm>
          <a:prstGeom prst="rect">
            <a:avLst/>
          </a:prstGeom>
        </p:spPr>
      </p:pic>
    </p:spTree>
    <p:extLst>
      <p:ext uri="{BB962C8B-B14F-4D97-AF65-F5344CB8AC3E}">
        <p14:creationId xmlns:p14="http://schemas.microsoft.com/office/powerpoint/2010/main" val="3461527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23</a:t>
            </a:fld>
            <a:endParaRPr lang="en-US" dirty="0"/>
          </a:p>
        </p:txBody>
      </p:sp>
      <p:pic>
        <p:nvPicPr>
          <p:cNvPr id="4" name="Picture 3">
            <a:extLst>
              <a:ext uri="{FF2B5EF4-FFF2-40B4-BE49-F238E27FC236}">
                <a16:creationId xmlns:a16="http://schemas.microsoft.com/office/drawing/2014/main" id="{D1FAF80B-EA7A-BA86-C6DB-6A8C78E1E691}"/>
              </a:ext>
            </a:extLst>
          </p:cNvPr>
          <p:cNvPicPr>
            <a:picLocks noChangeAspect="1"/>
          </p:cNvPicPr>
          <p:nvPr/>
        </p:nvPicPr>
        <p:blipFill>
          <a:blip r:embed="rId2"/>
          <a:stretch>
            <a:fillRect/>
          </a:stretch>
        </p:blipFill>
        <p:spPr>
          <a:xfrm>
            <a:off x="1008531" y="594360"/>
            <a:ext cx="10269792" cy="2339787"/>
          </a:xfrm>
          <a:prstGeom prst="rect">
            <a:avLst/>
          </a:prstGeom>
        </p:spPr>
      </p:pic>
      <p:pic>
        <p:nvPicPr>
          <p:cNvPr id="10" name="Picture 9">
            <a:extLst>
              <a:ext uri="{FF2B5EF4-FFF2-40B4-BE49-F238E27FC236}">
                <a16:creationId xmlns:a16="http://schemas.microsoft.com/office/drawing/2014/main" id="{F185898B-9CC8-DBCB-3283-179448235C61}"/>
              </a:ext>
            </a:extLst>
          </p:cNvPr>
          <p:cNvPicPr>
            <a:picLocks noChangeAspect="1"/>
          </p:cNvPicPr>
          <p:nvPr/>
        </p:nvPicPr>
        <p:blipFill>
          <a:blip r:embed="rId3"/>
          <a:stretch>
            <a:fillRect/>
          </a:stretch>
        </p:blipFill>
        <p:spPr>
          <a:xfrm>
            <a:off x="991937" y="3178884"/>
            <a:ext cx="10364646" cy="3439005"/>
          </a:xfrm>
          <a:prstGeom prst="rect">
            <a:avLst/>
          </a:prstGeom>
        </p:spPr>
      </p:pic>
    </p:spTree>
    <p:extLst>
      <p:ext uri="{BB962C8B-B14F-4D97-AF65-F5344CB8AC3E}">
        <p14:creationId xmlns:p14="http://schemas.microsoft.com/office/powerpoint/2010/main" val="3596361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24</a:t>
            </a:fld>
            <a:endParaRPr lang="en-US" dirty="0"/>
          </a:p>
        </p:txBody>
      </p:sp>
      <p:pic>
        <p:nvPicPr>
          <p:cNvPr id="6" name="Picture 5">
            <a:extLst>
              <a:ext uri="{FF2B5EF4-FFF2-40B4-BE49-F238E27FC236}">
                <a16:creationId xmlns:a16="http://schemas.microsoft.com/office/drawing/2014/main" id="{AE6AFDEB-F24B-96C3-C1E3-10ABB966D69D}"/>
              </a:ext>
            </a:extLst>
          </p:cNvPr>
          <p:cNvPicPr>
            <a:picLocks noChangeAspect="1"/>
          </p:cNvPicPr>
          <p:nvPr/>
        </p:nvPicPr>
        <p:blipFill>
          <a:blip r:embed="rId2"/>
          <a:stretch>
            <a:fillRect/>
          </a:stretch>
        </p:blipFill>
        <p:spPr>
          <a:xfrm>
            <a:off x="980918" y="578223"/>
            <a:ext cx="10458226" cy="5701553"/>
          </a:xfrm>
          <a:prstGeom prst="rect">
            <a:avLst/>
          </a:prstGeom>
        </p:spPr>
      </p:pic>
    </p:spTree>
    <p:extLst>
      <p:ext uri="{BB962C8B-B14F-4D97-AF65-F5344CB8AC3E}">
        <p14:creationId xmlns:p14="http://schemas.microsoft.com/office/powerpoint/2010/main" val="3393514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25</a:t>
            </a:fld>
            <a:endParaRPr lang="en-US" dirty="0"/>
          </a:p>
        </p:txBody>
      </p:sp>
      <p:pic>
        <p:nvPicPr>
          <p:cNvPr id="3" name="Picture 2">
            <a:extLst>
              <a:ext uri="{FF2B5EF4-FFF2-40B4-BE49-F238E27FC236}">
                <a16:creationId xmlns:a16="http://schemas.microsoft.com/office/drawing/2014/main" id="{69CC1C03-BA76-6000-3483-E26156081738}"/>
              </a:ext>
            </a:extLst>
          </p:cNvPr>
          <p:cNvPicPr>
            <a:picLocks noChangeAspect="1"/>
          </p:cNvPicPr>
          <p:nvPr/>
        </p:nvPicPr>
        <p:blipFill>
          <a:blip r:embed="rId2"/>
          <a:stretch>
            <a:fillRect/>
          </a:stretch>
        </p:blipFill>
        <p:spPr>
          <a:xfrm>
            <a:off x="703729" y="594360"/>
            <a:ext cx="10784541" cy="3668358"/>
          </a:xfrm>
          <a:prstGeom prst="rect">
            <a:avLst/>
          </a:prstGeom>
        </p:spPr>
      </p:pic>
      <p:pic>
        <p:nvPicPr>
          <p:cNvPr id="5" name="Picture 4">
            <a:extLst>
              <a:ext uri="{FF2B5EF4-FFF2-40B4-BE49-F238E27FC236}">
                <a16:creationId xmlns:a16="http://schemas.microsoft.com/office/drawing/2014/main" id="{D190DAF4-1550-1728-14DB-FFA1B3512A6D}"/>
              </a:ext>
            </a:extLst>
          </p:cNvPr>
          <p:cNvPicPr>
            <a:picLocks noChangeAspect="1"/>
          </p:cNvPicPr>
          <p:nvPr/>
        </p:nvPicPr>
        <p:blipFill>
          <a:blip r:embed="rId3"/>
          <a:stretch>
            <a:fillRect/>
          </a:stretch>
        </p:blipFill>
        <p:spPr>
          <a:xfrm>
            <a:off x="703729" y="4451363"/>
            <a:ext cx="10784541" cy="1533739"/>
          </a:xfrm>
          <a:prstGeom prst="rect">
            <a:avLst/>
          </a:prstGeom>
        </p:spPr>
      </p:pic>
    </p:spTree>
    <p:extLst>
      <p:ext uri="{BB962C8B-B14F-4D97-AF65-F5344CB8AC3E}">
        <p14:creationId xmlns:p14="http://schemas.microsoft.com/office/powerpoint/2010/main" val="3054197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26</a:t>
            </a:fld>
            <a:endParaRPr lang="en-US" dirty="0"/>
          </a:p>
        </p:txBody>
      </p:sp>
      <p:pic>
        <p:nvPicPr>
          <p:cNvPr id="3" name="Picture 2">
            <a:extLst>
              <a:ext uri="{FF2B5EF4-FFF2-40B4-BE49-F238E27FC236}">
                <a16:creationId xmlns:a16="http://schemas.microsoft.com/office/drawing/2014/main" id="{D7326C11-14C5-FE63-D1A4-0A2E39CAE45B}"/>
              </a:ext>
            </a:extLst>
          </p:cNvPr>
          <p:cNvPicPr>
            <a:picLocks noChangeAspect="1"/>
          </p:cNvPicPr>
          <p:nvPr/>
        </p:nvPicPr>
        <p:blipFill>
          <a:blip r:embed="rId2"/>
          <a:stretch>
            <a:fillRect/>
          </a:stretch>
        </p:blipFill>
        <p:spPr>
          <a:xfrm>
            <a:off x="847165" y="457201"/>
            <a:ext cx="10569388" cy="5705856"/>
          </a:xfrm>
          <a:prstGeom prst="rect">
            <a:avLst/>
          </a:prstGeom>
        </p:spPr>
      </p:pic>
    </p:spTree>
    <p:extLst>
      <p:ext uri="{BB962C8B-B14F-4D97-AF65-F5344CB8AC3E}">
        <p14:creationId xmlns:p14="http://schemas.microsoft.com/office/powerpoint/2010/main" val="3006660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27</a:t>
            </a:fld>
            <a:endParaRPr lang="en-US" dirty="0"/>
          </a:p>
        </p:txBody>
      </p:sp>
      <p:pic>
        <p:nvPicPr>
          <p:cNvPr id="3" name="Picture 2">
            <a:extLst>
              <a:ext uri="{FF2B5EF4-FFF2-40B4-BE49-F238E27FC236}">
                <a16:creationId xmlns:a16="http://schemas.microsoft.com/office/drawing/2014/main" id="{34865186-B73D-1B92-F6A0-048FF398B4E2}"/>
              </a:ext>
            </a:extLst>
          </p:cNvPr>
          <p:cNvPicPr>
            <a:picLocks noChangeAspect="1"/>
          </p:cNvPicPr>
          <p:nvPr/>
        </p:nvPicPr>
        <p:blipFill>
          <a:blip r:embed="rId2"/>
          <a:stretch>
            <a:fillRect/>
          </a:stretch>
        </p:blipFill>
        <p:spPr>
          <a:xfrm>
            <a:off x="833718" y="731520"/>
            <a:ext cx="10206317" cy="5669279"/>
          </a:xfrm>
          <a:prstGeom prst="rect">
            <a:avLst/>
          </a:prstGeom>
        </p:spPr>
      </p:pic>
    </p:spTree>
    <p:extLst>
      <p:ext uri="{BB962C8B-B14F-4D97-AF65-F5344CB8AC3E}">
        <p14:creationId xmlns:p14="http://schemas.microsoft.com/office/powerpoint/2010/main" val="3278032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28</a:t>
            </a:fld>
            <a:endParaRPr lang="en-US" dirty="0"/>
          </a:p>
        </p:txBody>
      </p:sp>
      <p:pic>
        <p:nvPicPr>
          <p:cNvPr id="3" name="Picture 2">
            <a:extLst>
              <a:ext uri="{FF2B5EF4-FFF2-40B4-BE49-F238E27FC236}">
                <a16:creationId xmlns:a16="http://schemas.microsoft.com/office/drawing/2014/main" id="{E3FFDAB7-694A-3292-8C86-682DA2605B74}"/>
              </a:ext>
            </a:extLst>
          </p:cNvPr>
          <p:cNvPicPr>
            <a:picLocks noChangeAspect="1"/>
          </p:cNvPicPr>
          <p:nvPr/>
        </p:nvPicPr>
        <p:blipFill>
          <a:blip r:embed="rId2"/>
          <a:stretch>
            <a:fillRect/>
          </a:stretch>
        </p:blipFill>
        <p:spPr>
          <a:xfrm>
            <a:off x="1102660" y="206960"/>
            <a:ext cx="10152528" cy="4297805"/>
          </a:xfrm>
          <a:prstGeom prst="rect">
            <a:avLst/>
          </a:prstGeom>
        </p:spPr>
      </p:pic>
      <p:pic>
        <p:nvPicPr>
          <p:cNvPr id="9" name="Picture 8">
            <a:extLst>
              <a:ext uri="{FF2B5EF4-FFF2-40B4-BE49-F238E27FC236}">
                <a16:creationId xmlns:a16="http://schemas.microsoft.com/office/drawing/2014/main" id="{16F45AC6-1AF3-7DFD-347A-575FAAD5F0F8}"/>
              </a:ext>
            </a:extLst>
          </p:cNvPr>
          <p:cNvPicPr>
            <a:picLocks noChangeAspect="1"/>
          </p:cNvPicPr>
          <p:nvPr/>
        </p:nvPicPr>
        <p:blipFill>
          <a:blip r:embed="rId3"/>
          <a:stretch>
            <a:fillRect/>
          </a:stretch>
        </p:blipFill>
        <p:spPr>
          <a:xfrm>
            <a:off x="1102660" y="4504765"/>
            <a:ext cx="10246658" cy="2146275"/>
          </a:xfrm>
          <a:prstGeom prst="rect">
            <a:avLst/>
          </a:prstGeom>
        </p:spPr>
      </p:pic>
    </p:spTree>
    <p:extLst>
      <p:ext uri="{BB962C8B-B14F-4D97-AF65-F5344CB8AC3E}">
        <p14:creationId xmlns:p14="http://schemas.microsoft.com/office/powerpoint/2010/main" val="2350638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29</a:t>
            </a:fld>
            <a:endParaRPr lang="en-US" dirty="0"/>
          </a:p>
        </p:txBody>
      </p:sp>
      <p:pic>
        <p:nvPicPr>
          <p:cNvPr id="10" name="Picture 9">
            <a:extLst>
              <a:ext uri="{FF2B5EF4-FFF2-40B4-BE49-F238E27FC236}">
                <a16:creationId xmlns:a16="http://schemas.microsoft.com/office/drawing/2014/main" id="{65AA1602-959A-FEF4-2A49-F4EBD42022A5}"/>
              </a:ext>
            </a:extLst>
          </p:cNvPr>
          <p:cNvPicPr>
            <a:picLocks noChangeAspect="1"/>
          </p:cNvPicPr>
          <p:nvPr/>
        </p:nvPicPr>
        <p:blipFill>
          <a:blip r:embed="rId2"/>
          <a:stretch>
            <a:fillRect/>
          </a:stretch>
        </p:blipFill>
        <p:spPr>
          <a:xfrm>
            <a:off x="1788459" y="70673"/>
            <a:ext cx="8794376" cy="2924583"/>
          </a:xfrm>
          <a:prstGeom prst="rect">
            <a:avLst/>
          </a:prstGeom>
        </p:spPr>
      </p:pic>
      <p:pic>
        <p:nvPicPr>
          <p:cNvPr id="12" name="Picture 11">
            <a:extLst>
              <a:ext uri="{FF2B5EF4-FFF2-40B4-BE49-F238E27FC236}">
                <a16:creationId xmlns:a16="http://schemas.microsoft.com/office/drawing/2014/main" id="{DEDCF7F5-7573-0626-9FED-EE93ED5859A1}"/>
              </a:ext>
            </a:extLst>
          </p:cNvPr>
          <p:cNvPicPr>
            <a:picLocks noChangeAspect="1"/>
          </p:cNvPicPr>
          <p:nvPr/>
        </p:nvPicPr>
        <p:blipFill>
          <a:blip r:embed="rId3"/>
          <a:stretch>
            <a:fillRect/>
          </a:stretch>
        </p:blipFill>
        <p:spPr>
          <a:xfrm>
            <a:off x="1788459" y="2995257"/>
            <a:ext cx="8794376" cy="3956874"/>
          </a:xfrm>
          <a:prstGeom prst="rect">
            <a:avLst/>
          </a:prstGeom>
        </p:spPr>
      </p:pic>
    </p:spTree>
    <p:extLst>
      <p:ext uri="{BB962C8B-B14F-4D97-AF65-F5344CB8AC3E}">
        <p14:creationId xmlns:p14="http://schemas.microsoft.com/office/powerpoint/2010/main" val="2486720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457201"/>
            <a:ext cx="6766560" cy="766481"/>
          </a:xfrm>
        </p:spPr>
        <p:txBody>
          <a:bodyPr/>
          <a:lstStyle/>
          <a:p>
            <a:pPr algn="ctr"/>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926541" y="1371600"/>
            <a:ext cx="7826187" cy="5311588"/>
          </a:xfrm>
        </p:spPr>
        <p:txBody>
          <a:bodyPr/>
          <a:lstStyle/>
          <a:p>
            <a:pPr algn="l"/>
            <a:r>
              <a:rPr lang="en-US" sz="1600" b="1" i="0" u="sng" dirty="0">
                <a:solidFill>
                  <a:srgbClr val="000000"/>
                </a:solidFill>
                <a:effectLst/>
                <a:latin typeface="Georgia" panose="02040502050405020303" pitchFamily="18" charset="0"/>
              </a:rPr>
              <a:t>PROBLEM STATEMENT:</a:t>
            </a:r>
          </a:p>
          <a:p>
            <a:pPr algn="l"/>
            <a:r>
              <a:rPr lang="en-US" sz="1600" b="0" i="0" dirty="0">
                <a:solidFill>
                  <a:srgbClr val="000000"/>
                </a:solidFill>
                <a:effectLst/>
                <a:latin typeface="Georgia" panose="02040502050405020303" pitchFamily="18" charset="0"/>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a:t>
            </a:r>
          </a:p>
          <a:p>
            <a:pPr algn="l"/>
            <a:r>
              <a:rPr lang="en-US" sz="1600" b="0" i="0" dirty="0">
                <a:solidFill>
                  <a:srgbClr val="000000"/>
                </a:solidFill>
                <a:effectLst/>
                <a:latin typeface="Georgia" panose="02040502050405020303" pitchFamily="18" charset="0"/>
              </a:rPr>
              <a:t>The company is looking at prospective properties to buy houses to enter the market. You are required to build a model using Machine Learning in order to predict the actual value of the prospective properties and decide whether to invest in them or not and the data is provided in the CSV file.  For this company wants to know:</a:t>
            </a:r>
          </a:p>
          <a:p>
            <a:pPr algn="l">
              <a:buFont typeface="Arial" panose="020B0604020202020204" pitchFamily="34" charset="0"/>
              <a:buChar char="•"/>
            </a:pPr>
            <a:r>
              <a:rPr lang="en-US" sz="1600" b="0" i="0" dirty="0">
                <a:solidFill>
                  <a:srgbClr val="000000"/>
                </a:solidFill>
                <a:effectLst/>
                <a:latin typeface="Georgia" panose="02040502050405020303" pitchFamily="18" charset="0"/>
              </a:rPr>
              <a:t>Which variables are important to predict the price of variable?</a:t>
            </a:r>
          </a:p>
          <a:p>
            <a:pPr algn="l">
              <a:buFont typeface="Arial" panose="020B0604020202020204" pitchFamily="34" charset="0"/>
              <a:buChar char="•"/>
            </a:pPr>
            <a:r>
              <a:rPr lang="en-US" sz="1600" b="0" i="0" dirty="0">
                <a:solidFill>
                  <a:srgbClr val="000000"/>
                </a:solidFill>
                <a:effectLst/>
                <a:latin typeface="Georgia" panose="02040502050405020303" pitchFamily="18" charset="0"/>
              </a:rPr>
              <a:t>How do these variables describe the price of the house?</a:t>
            </a:r>
          </a:p>
          <a:p>
            <a:endParaRPr lang="en-US" sz="1600" dirty="0">
              <a:latin typeface="Georgia" panose="02040502050405020303" pitchFamily="18" charset="0"/>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30</a:t>
            </a:fld>
            <a:endParaRPr lang="en-US" dirty="0"/>
          </a:p>
        </p:txBody>
      </p:sp>
      <p:pic>
        <p:nvPicPr>
          <p:cNvPr id="5" name="Picture 4">
            <a:extLst>
              <a:ext uri="{FF2B5EF4-FFF2-40B4-BE49-F238E27FC236}">
                <a16:creationId xmlns:a16="http://schemas.microsoft.com/office/drawing/2014/main" id="{2C8E45F8-29A9-F606-3370-770DA2A955CE}"/>
              </a:ext>
            </a:extLst>
          </p:cNvPr>
          <p:cNvPicPr>
            <a:picLocks noChangeAspect="1"/>
          </p:cNvPicPr>
          <p:nvPr/>
        </p:nvPicPr>
        <p:blipFill>
          <a:blip r:embed="rId2"/>
          <a:stretch>
            <a:fillRect/>
          </a:stretch>
        </p:blipFill>
        <p:spPr>
          <a:xfrm>
            <a:off x="259080" y="457199"/>
            <a:ext cx="5395989" cy="3361765"/>
          </a:xfrm>
          <a:prstGeom prst="rect">
            <a:avLst/>
          </a:prstGeom>
        </p:spPr>
      </p:pic>
      <p:pic>
        <p:nvPicPr>
          <p:cNvPr id="9" name="Picture 8">
            <a:extLst>
              <a:ext uri="{FF2B5EF4-FFF2-40B4-BE49-F238E27FC236}">
                <a16:creationId xmlns:a16="http://schemas.microsoft.com/office/drawing/2014/main" id="{659B5DDB-2990-1F78-B7D8-E489BD6CCF36}"/>
              </a:ext>
            </a:extLst>
          </p:cNvPr>
          <p:cNvPicPr>
            <a:picLocks noChangeAspect="1"/>
          </p:cNvPicPr>
          <p:nvPr/>
        </p:nvPicPr>
        <p:blipFill>
          <a:blip r:embed="rId3"/>
          <a:stretch>
            <a:fillRect/>
          </a:stretch>
        </p:blipFill>
        <p:spPr>
          <a:xfrm>
            <a:off x="5776513" y="457200"/>
            <a:ext cx="6156407" cy="5572903"/>
          </a:xfrm>
          <a:prstGeom prst="rect">
            <a:avLst/>
          </a:prstGeom>
        </p:spPr>
      </p:pic>
    </p:spTree>
    <p:extLst>
      <p:ext uri="{BB962C8B-B14F-4D97-AF65-F5344CB8AC3E}">
        <p14:creationId xmlns:p14="http://schemas.microsoft.com/office/powerpoint/2010/main" val="2224437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31</a:t>
            </a:fld>
            <a:endParaRPr lang="en-US" dirty="0"/>
          </a:p>
        </p:txBody>
      </p:sp>
      <p:pic>
        <p:nvPicPr>
          <p:cNvPr id="3" name="Picture 2">
            <a:extLst>
              <a:ext uri="{FF2B5EF4-FFF2-40B4-BE49-F238E27FC236}">
                <a16:creationId xmlns:a16="http://schemas.microsoft.com/office/drawing/2014/main" id="{9A36F1A8-BA03-F565-001A-86B170C9BFA7}"/>
              </a:ext>
            </a:extLst>
          </p:cNvPr>
          <p:cNvPicPr>
            <a:picLocks noChangeAspect="1"/>
          </p:cNvPicPr>
          <p:nvPr/>
        </p:nvPicPr>
        <p:blipFill>
          <a:blip r:embed="rId2"/>
          <a:stretch>
            <a:fillRect/>
          </a:stretch>
        </p:blipFill>
        <p:spPr>
          <a:xfrm>
            <a:off x="1747909" y="98960"/>
            <a:ext cx="7001852" cy="3029373"/>
          </a:xfrm>
          <a:prstGeom prst="rect">
            <a:avLst/>
          </a:prstGeom>
        </p:spPr>
      </p:pic>
      <p:pic>
        <p:nvPicPr>
          <p:cNvPr id="5" name="Picture 4">
            <a:extLst>
              <a:ext uri="{FF2B5EF4-FFF2-40B4-BE49-F238E27FC236}">
                <a16:creationId xmlns:a16="http://schemas.microsoft.com/office/drawing/2014/main" id="{B333BBCE-97F4-6980-9CE1-233751FA9DFB}"/>
              </a:ext>
            </a:extLst>
          </p:cNvPr>
          <p:cNvPicPr>
            <a:picLocks noChangeAspect="1"/>
          </p:cNvPicPr>
          <p:nvPr/>
        </p:nvPicPr>
        <p:blipFill>
          <a:blip r:embed="rId3"/>
          <a:stretch>
            <a:fillRect/>
          </a:stretch>
        </p:blipFill>
        <p:spPr>
          <a:xfrm>
            <a:off x="1600200" y="3128333"/>
            <a:ext cx="7274859" cy="3661903"/>
          </a:xfrm>
          <a:prstGeom prst="rect">
            <a:avLst/>
          </a:prstGeom>
        </p:spPr>
      </p:pic>
    </p:spTree>
    <p:extLst>
      <p:ext uri="{BB962C8B-B14F-4D97-AF65-F5344CB8AC3E}">
        <p14:creationId xmlns:p14="http://schemas.microsoft.com/office/powerpoint/2010/main" val="22913239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32</a:t>
            </a:fld>
            <a:endParaRPr lang="en-US" dirty="0"/>
          </a:p>
        </p:txBody>
      </p:sp>
      <p:pic>
        <p:nvPicPr>
          <p:cNvPr id="3" name="Picture 2">
            <a:extLst>
              <a:ext uri="{FF2B5EF4-FFF2-40B4-BE49-F238E27FC236}">
                <a16:creationId xmlns:a16="http://schemas.microsoft.com/office/drawing/2014/main" id="{4F4B1A01-9223-52C3-042E-F34E7FBEA75E}"/>
              </a:ext>
            </a:extLst>
          </p:cNvPr>
          <p:cNvPicPr>
            <a:picLocks noChangeAspect="1"/>
          </p:cNvPicPr>
          <p:nvPr/>
        </p:nvPicPr>
        <p:blipFill>
          <a:blip r:embed="rId2"/>
          <a:stretch>
            <a:fillRect/>
          </a:stretch>
        </p:blipFill>
        <p:spPr>
          <a:xfrm>
            <a:off x="259080" y="1047163"/>
            <a:ext cx="5173532" cy="2953162"/>
          </a:xfrm>
          <a:prstGeom prst="rect">
            <a:avLst/>
          </a:prstGeom>
        </p:spPr>
      </p:pic>
      <p:pic>
        <p:nvPicPr>
          <p:cNvPr id="5" name="Picture 4">
            <a:extLst>
              <a:ext uri="{FF2B5EF4-FFF2-40B4-BE49-F238E27FC236}">
                <a16:creationId xmlns:a16="http://schemas.microsoft.com/office/drawing/2014/main" id="{37A80F19-F65F-15B4-8531-42DFF3414731}"/>
              </a:ext>
            </a:extLst>
          </p:cNvPr>
          <p:cNvPicPr>
            <a:picLocks noChangeAspect="1"/>
          </p:cNvPicPr>
          <p:nvPr/>
        </p:nvPicPr>
        <p:blipFill>
          <a:blip r:embed="rId3"/>
          <a:stretch>
            <a:fillRect/>
          </a:stretch>
        </p:blipFill>
        <p:spPr>
          <a:xfrm>
            <a:off x="5970494" y="302383"/>
            <a:ext cx="5962426" cy="5468113"/>
          </a:xfrm>
          <a:prstGeom prst="rect">
            <a:avLst/>
          </a:prstGeom>
        </p:spPr>
      </p:pic>
    </p:spTree>
    <p:extLst>
      <p:ext uri="{BB962C8B-B14F-4D97-AF65-F5344CB8AC3E}">
        <p14:creationId xmlns:p14="http://schemas.microsoft.com/office/powerpoint/2010/main" val="3058947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33</a:t>
            </a:fld>
            <a:endParaRPr lang="en-US" dirty="0"/>
          </a:p>
        </p:txBody>
      </p:sp>
      <p:pic>
        <p:nvPicPr>
          <p:cNvPr id="3" name="Picture 2">
            <a:extLst>
              <a:ext uri="{FF2B5EF4-FFF2-40B4-BE49-F238E27FC236}">
                <a16:creationId xmlns:a16="http://schemas.microsoft.com/office/drawing/2014/main" id="{2B9CE065-3754-A09D-5361-620A8C60FEAA}"/>
              </a:ext>
            </a:extLst>
          </p:cNvPr>
          <p:cNvPicPr>
            <a:picLocks noChangeAspect="1"/>
          </p:cNvPicPr>
          <p:nvPr/>
        </p:nvPicPr>
        <p:blipFill>
          <a:blip r:embed="rId2"/>
          <a:stretch>
            <a:fillRect/>
          </a:stretch>
        </p:blipFill>
        <p:spPr>
          <a:xfrm>
            <a:off x="1492624" y="731519"/>
            <a:ext cx="9452743" cy="5117951"/>
          </a:xfrm>
          <a:prstGeom prst="rect">
            <a:avLst/>
          </a:prstGeom>
        </p:spPr>
      </p:pic>
    </p:spTree>
    <p:extLst>
      <p:ext uri="{BB962C8B-B14F-4D97-AF65-F5344CB8AC3E}">
        <p14:creationId xmlns:p14="http://schemas.microsoft.com/office/powerpoint/2010/main" val="1125067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34</a:t>
            </a:fld>
            <a:endParaRPr lang="en-US" dirty="0"/>
          </a:p>
        </p:txBody>
      </p:sp>
      <p:pic>
        <p:nvPicPr>
          <p:cNvPr id="3" name="Picture 2">
            <a:extLst>
              <a:ext uri="{FF2B5EF4-FFF2-40B4-BE49-F238E27FC236}">
                <a16:creationId xmlns:a16="http://schemas.microsoft.com/office/drawing/2014/main" id="{59155804-7295-7707-FC07-62FD6AE0F965}"/>
              </a:ext>
            </a:extLst>
          </p:cNvPr>
          <p:cNvPicPr>
            <a:picLocks noChangeAspect="1"/>
          </p:cNvPicPr>
          <p:nvPr/>
        </p:nvPicPr>
        <p:blipFill>
          <a:blip r:embed="rId2"/>
          <a:stretch>
            <a:fillRect/>
          </a:stretch>
        </p:blipFill>
        <p:spPr>
          <a:xfrm>
            <a:off x="473516" y="457200"/>
            <a:ext cx="10606860" cy="5849166"/>
          </a:xfrm>
          <a:prstGeom prst="rect">
            <a:avLst/>
          </a:prstGeom>
        </p:spPr>
      </p:pic>
    </p:spTree>
    <p:extLst>
      <p:ext uri="{BB962C8B-B14F-4D97-AF65-F5344CB8AC3E}">
        <p14:creationId xmlns:p14="http://schemas.microsoft.com/office/powerpoint/2010/main" val="25031654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35</a:t>
            </a:fld>
            <a:endParaRPr lang="en-US" dirty="0"/>
          </a:p>
        </p:txBody>
      </p:sp>
      <p:pic>
        <p:nvPicPr>
          <p:cNvPr id="6" name="Picture 5">
            <a:extLst>
              <a:ext uri="{FF2B5EF4-FFF2-40B4-BE49-F238E27FC236}">
                <a16:creationId xmlns:a16="http://schemas.microsoft.com/office/drawing/2014/main" id="{205BF080-0726-E4CA-0B10-6BA1CD3CD360}"/>
              </a:ext>
            </a:extLst>
          </p:cNvPr>
          <p:cNvPicPr>
            <a:picLocks noChangeAspect="1"/>
          </p:cNvPicPr>
          <p:nvPr/>
        </p:nvPicPr>
        <p:blipFill>
          <a:blip r:embed="rId2"/>
          <a:stretch>
            <a:fillRect/>
          </a:stretch>
        </p:blipFill>
        <p:spPr>
          <a:xfrm>
            <a:off x="447142" y="457200"/>
            <a:ext cx="7526964" cy="2676899"/>
          </a:xfrm>
          <a:prstGeom prst="rect">
            <a:avLst/>
          </a:prstGeom>
        </p:spPr>
      </p:pic>
      <p:pic>
        <p:nvPicPr>
          <p:cNvPr id="10" name="Picture 9">
            <a:extLst>
              <a:ext uri="{FF2B5EF4-FFF2-40B4-BE49-F238E27FC236}">
                <a16:creationId xmlns:a16="http://schemas.microsoft.com/office/drawing/2014/main" id="{BBCD7B89-5EF7-1DA4-879C-5AB19FC3781E}"/>
              </a:ext>
            </a:extLst>
          </p:cNvPr>
          <p:cNvPicPr>
            <a:picLocks noChangeAspect="1"/>
          </p:cNvPicPr>
          <p:nvPr/>
        </p:nvPicPr>
        <p:blipFill>
          <a:blip r:embed="rId3"/>
          <a:stretch>
            <a:fillRect/>
          </a:stretch>
        </p:blipFill>
        <p:spPr>
          <a:xfrm>
            <a:off x="447142" y="3428999"/>
            <a:ext cx="7640116" cy="2105319"/>
          </a:xfrm>
          <a:prstGeom prst="rect">
            <a:avLst/>
          </a:prstGeom>
        </p:spPr>
      </p:pic>
      <p:pic>
        <p:nvPicPr>
          <p:cNvPr id="12" name="Picture 11">
            <a:extLst>
              <a:ext uri="{FF2B5EF4-FFF2-40B4-BE49-F238E27FC236}">
                <a16:creationId xmlns:a16="http://schemas.microsoft.com/office/drawing/2014/main" id="{201C75F2-C41F-2F41-3B31-2A707BD1BC98}"/>
              </a:ext>
            </a:extLst>
          </p:cNvPr>
          <p:cNvPicPr>
            <a:picLocks noChangeAspect="1"/>
          </p:cNvPicPr>
          <p:nvPr/>
        </p:nvPicPr>
        <p:blipFill>
          <a:blip r:embed="rId4"/>
          <a:stretch>
            <a:fillRect/>
          </a:stretch>
        </p:blipFill>
        <p:spPr>
          <a:xfrm>
            <a:off x="8189259" y="238158"/>
            <a:ext cx="3743662" cy="5830114"/>
          </a:xfrm>
          <a:prstGeom prst="rect">
            <a:avLst/>
          </a:prstGeom>
        </p:spPr>
      </p:pic>
    </p:spTree>
    <p:extLst>
      <p:ext uri="{BB962C8B-B14F-4D97-AF65-F5344CB8AC3E}">
        <p14:creationId xmlns:p14="http://schemas.microsoft.com/office/powerpoint/2010/main" val="12653521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389120" y="349624"/>
            <a:ext cx="7013448" cy="4706470"/>
          </a:xfrm>
        </p:spPr>
        <p:txBody>
          <a:bodyPr/>
          <a:lstStyle/>
          <a:p>
            <a:r>
              <a:rPr lang="en-US" dirty="0"/>
              <a:t>Final Procedure:</a:t>
            </a:r>
            <a:br>
              <a:rPr lang="en-US" dirty="0"/>
            </a:br>
            <a:br>
              <a:rPr lang="en-US" dirty="0"/>
            </a:br>
            <a:r>
              <a:rPr lang="en-US" dirty="0"/>
              <a:t>1. Saving the model</a:t>
            </a:r>
            <a:br>
              <a:rPr lang="en-US" dirty="0"/>
            </a:br>
            <a:br>
              <a:rPr lang="en-US" dirty="0"/>
            </a:br>
            <a:r>
              <a:rPr lang="en-US" dirty="0"/>
              <a:t>2. Comparing Actual and Prediction</a:t>
            </a:r>
            <a:br>
              <a:rPr lang="en-US" dirty="0"/>
            </a:br>
            <a:br>
              <a:rPr lang="en-US" dirty="0"/>
            </a:br>
            <a:r>
              <a:rPr lang="en-US" dirty="0"/>
              <a:t>3. </a:t>
            </a:r>
            <a:r>
              <a:rPr lang="en-US" b="1" i="0" dirty="0">
                <a:effectLst/>
                <a:latin typeface="-apple-system"/>
              </a:rPr>
              <a:t>Saving the model in CSV format</a:t>
            </a: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36</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1425388"/>
            <a:ext cx="6766560" cy="753036"/>
          </a:xfrm>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37</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2581835"/>
            <a:ext cx="5879592" cy="3724835"/>
          </a:xfrm>
        </p:spPr>
        <p:txBody>
          <a:bodyPr/>
          <a:lstStyle/>
          <a:p>
            <a:r>
              <a:rPr lang="en-US" sz="1800" dirty="0">
                <a:latin typeface="Georgia" panose="02040502050405020303" pitchFamily="18" charset="0"/>
              </a:rPr>
              <a:t>Here we have predicted Sale Price of Houses, We have done prediction of Selling price of houses on basis of Data using EDA, Data Visualization, Data Pre-processing, Checking Correlation, Outliers, Skewness and removed not important features for prediction and at last train our data by splitting our data through train-test split process. Created our model using multiple model and finally selected best model which was giving best accuracy. And at last compared our predicted and Actual Sale Price of Houses. Thus our project is completed.</a:t>
            </a:r>
          </a:p>
          <a:p>
            <a:endParaRPr lang="en-US" sz="1800" dirty="0">
              <a:latin typeface="Georgia" panose="02040502050405020303" pitchFamily="18" charset="0"/>
            </a:endParaRPr>
          </a:p>
        </p:txBody>
      </p:sp>
    </p:spTree>
    <p:extLst>
      <p:ext uri="{BB962C8B-B14F-4D97-AF65-F5344CB8AC3E}">
        <p14:creationId xmlns:p14="http://schemas.microsoft.com/office/powerpoint/2010/main" val="948181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Archana Kumari</a:t>
            </a:r>
          </a:p>
        </p:txBody>
      </p:sp>
    </p:spTree>
    <p:extLst>
      <p:ext uri="{BB962C8B-B14F-4D97-AF65-F5344CB8AC3E}">
        <p14:creationId xmlns:p14="http://schemas.microsoft.com/office/powerpoint/2010/main" val="10039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537448" y="808437"/>
            <a:ext cx="6400800" cy="768096"/>
          </a:xfrm>
        </p:spPr>
        <p:txBody>
          <a:bodyPr/>
          <a:lstStyle/>
          <a:p>
            <a:r>
              <a:rPr lang="en-US" b="1" i="0" dirty="0">
                <a:solidFill>
                  <a:srgbClr val="000000"/>
                </a:solidFill>
                <a:effectLst/>
                <a:latin typeface="Helvetica Neue"/>
              </a:rPr>
              <a:t>Business Goal:</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792941" y="2084294"/>
            <a:ext cx="5871883" cy="4349317"/>
          </a:xfrm>
        </p:spPr>
        <p:txBody>
          <a:bodyPr/>
          <a:lstStyle/>
          <a:p>
            <a:pPr algn="just"/>
            <a:r>
              <a:rPr lang="en-US" b="0" i="0" dirty="0">
                <a:solidFill>
                  <a:srgbClr val="000000"/>
                </a:solidFill>
                <a:effectLst/>
                <a:latin typeface="Helvetica Neue"/>
              </a:rPr>
              <a:t>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129553" y="808437"/>
            <a:ext cx="6808695" cy="768096"/>
          </a:xfrm>
        </p:spPr>
        <p:txBody>
          <a:bodyPr/>
          <a:lstStyle/>
          <a:p>
            <a:pPr algn="l"/>
            <a:r>
              <a:rPr lang="en-US" sz="3200" b="1" i="0" dirty="0">
                <a:solidFill>
                  <a:srgbClr val="000000"/>
                </a:solidFill>
                <a:effectLst/>
                <a:latin typeface="Georgia" panose="02040502050405020303" pitchFamily="18" charset="0"/>
              </a:rPr>
              <a:t>Technical Requirements: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792941" y="1576534"/>
            <a:ext cx="6145307" cy="5281466"/>
          </a:xfrm>
        </p:spPr>
        <p:txBody>
          <a:bodyPr/>
          <a:lstStyle/>
          <a:p>
            <a:pPr algn="just">
              <a:buFont typeface="Arial" panose="020B0604020202020204" pitchFamily="34" charset="0"/>
              <a:buChar char="•"/>
            </a:pPr>
            <a:r>
              <a:rPr lang="en-US" sz="2000" b="0" i="0" dirty="0">
                <a:solidFill>
                  <a:srgbClr val="000000"/>
                </a:solidFill>
                <a:effectLst/>
                <a:latin typeface="Georgia" panose="02040502050405020303" pitchFamily="18" charset="0"/>
              </a:rPr>
              <a:t>Data contains 1460 entries each having 81 variables.</a:t>
            </a:r>
          </a:p>
          <a:p>
            <a:pPr algn="just">
              <a:buFont typeface="Arial" panose="020B0604020202020204" pitchFamily="34" charset="0"/>
              <a:buChar char="•"/>
            </a:pPr>
            <a:r>
              <a:rPr lang="en-US" sz="2000" b="0" i="0" dirty="0">
                <a:solidFill>
                  <a:srgbClr val="000000"/>
                </a:solidFill>
                <a:effectLst/>
                <a:latin typeface="Georgia" panose="02040502050405020303" pitchFamily="18" charset="0"/>
              </a:rPr>
              <a:t>Data contains Null values. You need to treat them using the domain knowledge and your own understanding.</a:t>
            </a:r>
          </a:p>
          <a:p>
            <a:pPr algn="just">
              <a:buFont typeface="Arial" panose="020B0604020202020204" pitchFamily="34" charset="0"/>
              <a:buChar char="•"/>
            </a:pPr>
            <a:r>
              <a:rPr lang="en-US" sz="2000" b="0" i="0" dirty="0">
                <a:solidFill>
                  <a:srgbClr val="000000"/>
                </a:solidFill>
                <a:effectLst/>
                <a:latin typeface="Georgia" panose="02040502050405020303" pitchFamily="18" charset="0"/>
              </a:rPr>
              <a:t>Extensive EDA has to be performed to gain relationships of important variable and price.</a:t>
            </a:r>
          </a:p>
          <a:p>
            <a:pPr algn="just">
              <a:buFont typeface="Arial" panose="020B0604020202020204" pitchFamily="34" charset="0"/>
              <a:buChar char="•"/>
            </a:pPr>
            <a:r>
              <a:rPr lang="en-US" sz="2000" b="0" i="0" dirty="0">
                <a:solidFill>
                  <a:srgbClr val="000000"/>
                </a:solidFill>
                <a:effectLst/>
                <a:latin typeface="Georgia" panose="02040502050405020303" pitchFamily="18" charset="0"/>
              </a:rPr>
              <a:t>Data contains numerical as well as categorical variable. You need to handle them accordingly.</a:t>
            </a:r>
          </a:p>
          <a:p>
            <a:pPr algn="just">
              <a:buFont typeface="Arial" panose="020B0604020202020204" pitchFamily="34" charset="0"/>
              <a:buChar char="•"/>
            </a:pPr>
            <a:r>
              <a:rPr lang="en-US" sz="2000" b="0" i="0" dirty="0">
                <a:solidFill>
                  <a:srgbClr val="000000"/>
                </a:solidFill>
                <a:effectLst/>
                <a:latin typeface="Georgia" panose="02040502050405020303" pitchFamily="18" charset="0"/>
              </a:rPr>
              <a:t>You have to build Machine Learning models, apply regularization and determine the optimal values of Hyper Parameters.</a:t>
            </a:r>
          </a:p>
          <a:p>
            <a:pPr algn="just">
              <a:buFont typeface="Arial" panose="020B0604020202020204" pitchFamily="34" charset="0"/>
              <a:buChar char="•"/>
            </a:pPr>
            <a:r>
              <a:rPr lang="en-US" sz="2000" b="0" i="0" dirty="0">
                <a:solidFill>
                  <a:srgbClr val="000000"/>
                </a:solidFill>
                <a:effectLst/>
                <a:latin typeface="Georgia" panose="02040502050405020303" pitchFamily="18" charset="0"/>
              </a:rPr>
              <a:t>You need to find important features which affect the price positively or negatively.</a:t>
            </a:r>
          </a:p>
          <a:p>
            <a:pPr algn="just">
              <a:buFont typeface="Arial" panose="020B0604020202020204" pitchFamily="34" charset="0"/>
              <a:buChar char="•"/>
            </a:pPr>
            <a:r>
              <a:rPr lang="en-US" sz="2000" b="0" i="0" dirty="0">
                <a:solidFill>
                  <a:srgbClr val="000000"/>
                </a:solidFill>
                <a:effectLst/>
                <a:latin typeface="Georgia" panose="02040502050405020303" pitchFamily="18" charset="0"/>
              </a:rPr>
              <a:t>Two datasets are being provided to you (test.csv, train.csv). You will train on train.csv dataset and predict on test.csv file.</a:t>
            </a:r>
          </a:p>
        </p:txBody>
      </p:sp>
    </p:spTree>
    <p:extLst>
      <p:ext uri="{BB962C8B-B14F-4D97-AF65-F5344CB8AC3E}">
        <p14:creationId xmlns:p14="http://schemas.microsoft.com/office/powerpoint/2010/main"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832104"/>
            <a:ext cx="10671048" cy="1400108"/>
          </a:xfrm>
        </p:spPr>
        <p:txBody>
          <a:bodyPr/>
          <a:lstStyle/>
          <a:p>
            <a:r>
              <a:rPr lang="en-IN"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1EC7E61B-B4C2-FF13-01E9-3390F16A7372}"/>
              </a:ext>
            </a:extLst>
          </p:cNvPr>
          <p:cNvSpPr>
            <a:spLocks noGrp="1"/>
          </p:cNvSpPr>
          <p:nvPr>
            <p:ph sz="half" idx="1"/>
          </p:nvPr>
        </p:nvSpPr>
        <p:spPr>
          <a:xfrm>
            <a:off x="621792" y="2971800"/>
            <a:ext cx="11036808" cy="3566160"/>
          </a:xfrm>
        </p:spPr>
        <p:txBody>
          <a:bodyPr/>
          <a:lstStyle/>
          <a:p>
            <a:r>
              <a:rPr lang="en-US" b="1" i="0" dirty="0">
                <a:solidFill>
                  <a:srgbClr val="000000"/>
                </a:solidFill>
                <a:effectLst/>
                <a:latin typeface="Helvetica Neue"/>
              </a:rPr>
              <a:t>Checking Total Numbers of Rows and Column</a:t>
            </a:r>
          </a:p>
          <a:p>
            <a:r>
              <a:rPr lang="en-IN" b="1" i="0" dirty="0">
                <a:solidFill>
                  <a:srgbClr val="000000"/>
                </a:solidFill>
                <a:effectLst/>
                <a:latin typeface="Helvetica Neue"/>
              </a:rPr>
              <a:t>Checking All Column Name</a:t>
            </a:r>
          </a:p>
          <a:p>
            <a:r>
              <a:rPr lang="en-US" b="1" i="0" dirty="0">
                <a:solidFill>
                  <a:srgbClr val="000000"/>
                </a:solidFill>
                <a:effectLst/>
                <a:latin typeface="Helvetica Neue"/>
              </a:rPr>
              <a:t>Checking Data Type of All Data</a:t>
            </a:r>
          </a:p>
          <a:p>
            <a:r>
              <a:rPr lang="en-IN" b="1" i="0" dirty="0">
                <a:solidFill>
                  <a:srgbClr val="000000"/>
                </a:solidFill>
                <a:effectLst/>
                <a:latin typeface="Helvetica Neue"/>
              </a:rPr>
              <a:t>Checking for Null Values</a:t>
            </a:r>
          </a:p>
          <a:p>
            <a:r>
              <a:rPr lang="en-IN" b="1" i="0" dirty="0">
                <a:solidFill>
                  <a:srgbClr val="000000"/>
                </a:solidFill>
                <a:effectLst/>
                <a:latin typeface="Helvetica Neue"/>
              </a:rPr>
              <a:t>Information about Data</a:t>
            </a:r>
          </a:p>
          <a:p>
            <a:r>
              <a:rPr lang="en-US" b="1" i="0" dirty="0">
                <a:solidFill>
                  <a:srgbClr val="000000"/>
                </a:solidFill>
                <a:effectLst/>
                <a:latin typeface="Helvetica Neue"/>
              </a:rPr>
              <a:t>Checking total number of unique value</a:t>
            </a:r>
          </a:p>
          <a:p>
            <a:r>
              <a:rPr lang="en-US" b="1" i="0" dirty="0">
                <a:solidFill>
                  <a:srgbClr val="000000"/>
                </a:solidFill>
                <a:effectLst/>
                <a:latin typeface="Helvetica Neue"/>
              </a:rPr>
              <a:t>Checking all value of each columns</a:t>
            </a:r>
          </a:p>
          <a:p>
            <a:r>
              <a:rPr lang="en-IN" b="1" i="0" dirty="0">
                <a:solidFill>
                  <a:srgbClr val="000000"/>
                </a:solidFill>
                <a:effectLst/>
                <a:latin typeface="Helvetica Neue"/>
              </a:rPr>
              <a:t>Handling Null Values</a:t>
            </a:r>
          </a:p>
          <a:p>
            <a:endParaRPr lang="en-IN" dirty="0"/>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IN" dirty="0"/>
              <a:t>Data Description</a:t>
            </a: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3975615596"/>
              </p:ext>
            </p:extLst>
          </p:nvPr>
        </p:nvGraphicFramePr>
        <p:xfrm>
          <a:off x="621792" y="2102347"/>
          <a:ext cx="10400930" cy="2940300"/>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val="1689330750"/>
                    </a:ext>
                  </a:extLst>
                </a:gridCol>
              </a:tblGrid>
              <a:tr h="2940300">
                <a:tc>
                  <a:txBody>
                    <a:bodyPr/>
                    <a:lstStyle/>
                    <a:p>
                      <a:pPr marL="342900" indent="-342900" algn="l">
                        <a:buFont typeface="Arial" panose="020B0604020202020204" pitchFamily="34" charset="0"/>
                        <a:buChar char="•"/>
                      </a:pPr>
                      <a:r>
                        <a:rPr lang="en-US" sz="2000" dirty="0">
                          <a:solidFill>
                            <a:schemeClr val="tx1"/>
                          </a:solidFill>
                          <a:latin typeface="Georgia" panose="02040502050405020303" pitchFamily="18" charset="0"/>
                        </a:rPr>
                        <a:t>The dataset contains 1460 records (rows) and 81 features (columns). </a:t>
                      </a:r>
                    </a:p>
                    <a:p>
                      <a:pPr marL="342900" indent="-342900" algn="l">
                        <a:buFont typeface="Arial" panose="020B0604020202020204" pitchFamily="34" charset="0"/>
                        <a:buChar char="•"/>
                      </a:pPr>
                      <a:endParaRPr lang="en-US" sz="2000" dirty="0">
                        <a:solidFill>
                          <a:schemeClr val="tx1"/>
                        </a:solidFill>
                        <a:latin typeface="Georgia" panose="02040502050405020303" pitchFamily="18" charset="0"/>
                      </a:endParaRPr>
                    </a:p>
                    <a:p>
                      <a:pPr marL="342900" indent="-342900" algn="l">
                        <a:buFont typeface="Arial" panose="020B0604020202020204" pitchFamily="34" charset="0"/>
                        <a:buChar char="•"/>
                      </a:pPr>
                      <a:r>
                        <a:rPr lang="en-US" sz="2000" dirty="0">
                          <a:solidFill>
                            <a:schemeClr val="tx1"/>
                          </a:solidFill>
                          <a:latin typeface="Georgia" panose="02040502050405020303" pitchFamily="18" charset="0"/>
                        </a:rPr>
                        <a:t>Here, we will provide a brief description of dataset features. </a:t>
                      </a:r>
                    </a:p>
                    <a:p>
                      <a:pPr marL="342900" indent="-342900" algn="l">
                        <a:buFont typeface="Arial" panose="020B0604020202020204" pitchFamily="34" charset="0"/>
                        <a:buChar char="•"/>
                      </a:pPr>
                      <a:endParaRPr lang="en-US" sz="2000" dirty="0">
                        <a:solidFill>
                          <a:schemeClr val="tx1"/>
                        </a:solidFill>
                        <a:latin typeface="Georgia" panose="02040502050405020303" pitchFamily="18" charset="0"/>
                      </a:endParaRPr>
                    </a:p>
                    <a:p>
                      <a:pPr marL="342900" indent="-342900" algn="l">
                        <a:buFont typeface="Arial" panose="020B0604020202020204" pitchFamily="34" charset="0"/>
                        <a:buChar char="•"/>
                      </a:pPr>
                      <a:r>
                        <a:rPr lang="en-US" sz="2000" dirty="0">
                          <a:solidFill>
                            <a:schemeClr val="tx1"/>
                          </a:solidFill>
                          <a:latin typeface="Georgia" panose="02040502050405020303" pitchFamily="18" charset="0"/>
                        </a:rPr>
                        <a:t>Since the number of features is large (81), So, we will mention the feature name with a short description of its meaning</a:t>
                      </a:r>
                      <a:endParaRPr lang="en-US" sz="1900" dirty="0">
                        <a:solidFill>
                          <a:schemeClr val="tx1"/>
                        </a:solidFill>
                        <a:latin typeface="Georgia" panose="02040502050405020303" pitchFamily="18" charset="0"/>
                        <a:cs typeface="Sabon Next LT" panose="02000500000000000000" pitchFamily="2" charset="0"/>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591671"/>
            <a:ext cx="10671048" cy="887505"/>
          </a:xfrm>
        </p:spPr>
        <p:txBody>
          <a:bodyPr/>
          <a:lstStyle/>
          <a:p>
            <a:r>
              <a:rPr lang="en-IN" dirty="0" err="1"/>
              <a:t>DataSet</a:t>
            </a:r>
            <a:r>
              <a:rPr lang="en-IN" dirty="0"/>
              <a:t> Description</a:t>
            </a: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94385492"/>
              </p:ext>
            </p:extLst>
          </p:nvPr>
        </p:nvGraphicFramePr>
        <p:xfrm>
          <a:off x="1452282" y="1263988"/>
          <a:ext cx="9493086" cy="5338517"/>
        </p:xfrm>
        <a:graphic>
          <a:graphicData uri="http://schemas.openxmlformats.org/drawingml/2006/table">
            <a:tbl>
              <a:tblPr firstRow="1" bandRow="1">
                <a:tableStyleId>{5C22544A-7EE6-4342-B048-85BDC9FD1C3A}</a:tableStyleId>
              </a:tblPr>
              <a:tblGrid>
                <a:gridCol w="9493086">
                  <a:extLst>
                    <a:ext uri="{9D8B030D-6E8A-4147-A177-3AD203B41FA5}">
                      <a16:colId xmlns:a16="http://schemas.microsoft.com/office/drawing/2014/main" val="1689330750"/>
                    </a:ext>
                  </a:extLst>
                </a:gridCol>
              </a:tblGrid>
              <a:tr h="5338517">
                <a:tc>
                  <a:txBody>
                    <a:bodyPr/>
                    <a:lstStyle/>
                    <a:p>
                      <a:pPr algn="l"/>
                      <a:r>
                        <a:rPr lang="en-US" sz="2400" b="1" i="0" kern="1200" dirty="0">
                          <a:solidFill>
                            <a:schemeClr val="tx1"/>
                          </a:solidFill>
                          <a:effectLst/>
                          <a:latin typeface="Georgia" panose="02040502050405020303" pitchFamily="18" charset="0"/>
                          <a:ea typeface="+mn-ea"/>
                          <a:cs typeface="+mn-cs"/>
                        </a:rPr>
                        <a:t>Features with Description:</a:t>
                      </a:r>
                    </a:p>
                    <a:p>
                      <a:pPr algn="l"/>
                      <a:endParaRPr lang="en-US" sz="1800" b="1" i="0" kern="1200" dirty="0">
                        <a:solidFill>
                          <a:schemeClr val="tx1"/>
                        </a:solidFill>
                        <a:effectLst/>
                        <a:latin typeface="Georgia" panose="02040502050405020303" pitchFamily="18" charset="0"/>
                        <a:ea typeface="+mn-ea"/>
                        <a:cs typeface="+mn-cs"/>
                      </a:endParaRPr>
                    </a:p>
                    <a:p>
                      <a:pPr marL="285750" indent="-285750" algn="l">
                        <a:buFont typeface="Arial" panose="020B0604020202020204" pitchFamily="34" charset="0"/>
                        <a:buChar char="•"/>
                      </a:pPr>
                      <a:r>
                        <a:rPr lang="en-US" sz="1800" b="1" i="0" kern="1200" dirty="0" err="1">
                          <a:solidFill>
                            <a:schemeClr val="tx1"/>
                          </a:solidFill>
                          <a:effectLst/>
                          <a:latin typeface="Georgia" panose="02040502050405020303" pitchFamily="18" charset="0"/>
                          <a:ea typeface="+mn-ea"/>
                          <a:cs typeface="+mn-cs"/>
                        </a:rPr>
                        <a:t>MSSubClass</a:t>
                      </a:r>
                      <a:r>
                        <a:rPr lang="en-US" sz="1800" b="1" i="0" kern="1200" dirty="0">
                          <a:solidFill>
                            <a:schemeClr val="tx1"/>
                          </a:solidFill>
                          <a:effectLst/>
                          <a:latin typeface="Georgia" panose="02040502050405020303" pitchFamily="18" charset="0"/>
                          <a:ea typeface="+mn-ea"/>
                          <a:cs typeface="+mn-cs"/>
                        </a:rPr>
                        <a:t>:</a:t>
                      </a:r>
                      <a:r>
                        <a:rPr lang="en-US" sz="1800" b="0" i="0" kern="1200" dirty="0">
                          <a:solidFill>
                            <a:schemeClr val="tx1"/>
                          </a:solidFill>
                          <a:effectLst/>
                          <a:latin typeface="Georgia" panose="02040502050405020303" pitchFamily="18" charset="0"/>
                          <a:ea typeface="+mn-ea"/>
                          <a:cs typeface="+mn-cs"/>
                        </a:rPr>
                        <a:t> The type of the house involved in the sale</a:t>
                      </a:r>
                    </a:p>
                    <a:p>
                      <a:pPr marL="285750" indent="-285750" algn="l">
                        <a:buFont typeface="Arial" panose="020B0604020202020204" pitchFamily="34" charset="0"/>
                        <a:buChar char="•"/>
                      </a:pPr>
                      <a:r>
                        <a:rPr lang="en-US" sz="1800" b="1" i="0" kern="1200" dirty="0" err="1">
                          <a:solidFill>
                            <a:schemeClr val="tx1"/>
                          </a:solidFill>
                          <a:effectLst/>
                          <a:latin typeface="Georgia" panose="02040502050405020303" pitchFamily="18" charset="0"/>
                          <a:ea typeface="+mn-ea"/>
                          <a:cs typeface="+mn-cs"/>
                        </a:rPr>
                        <a:t>MSZoning</a:t>
                      </a:r>
                      <a:r>
                        <a:rPr lang="en-US" sz="1800" b="1" i="0" kern="1200" dirty="0">
                          <a:solidFill>
                            <a:schemeClr val="tx1"/>
                          </a:solidFill>
                          <a:effectLst/>
                          <a:latin typeface="Georgia" panose="02040502050405020303" pitchFamily="18" charset="0"/>
                          <a:ea typeface="+mn-ea"/>
                          <a:cs typeface="+mn-cs"/>
                        </a:rPr>
                        <a:t>:</a:t>
                      </a:r>
                      <a:r>
                        <a:rPr lang="en-US" sz="1800" b="0" i="0" kern="1200" dirty="0">
                          <a:solidFill>
                            <a:schemeClr val="tx1"/>
                          </a:solidFill>
                          <a:effectLst/>
                          <a:latin typeface="Georgia" panose="02040502050405020303" pitchFamily="18" charset="0"/>
                          <a:ea typeface="+mn-ea"/>
                          <a:cs typeface="+mn-cs"/>
                        </a:rPr>
                        <a:t> The general zoning classification of the sale</a:t>
                      </a:r>
                    </a:p>
                    <a:p>
                      <a:pPr marL="285750" indent="-285750" algn="l">
                        <a:buFont typeface="Arial" panose="020B0604020202020204" pitchFamily="34" charset="0"/>
                        <a:buChar char="•"/>
                      </a:pPr>
                      <a:r>
                        <a:rPr lang="en-US" sz="1800" b="1" i="0" kern="1200" dirty="0" err="1">
                          <a:solidFill>
                            <a:schemeClr val="tx1"/>
                          </a:solidFill>
                          <a:effectLst/>
                          <a:latin typeface="Georgia" panose="02040502050405020303" pitchFamily="18" charset="0"/>
                          <a:ea typeface="+mn-ea"/>
                          <a:cs typeface="+mn-cs"/>
                        </a:rPr>
                        <a:t>LotFrontage</a:t>
                      </a:r>
                      <a:r>
                        <a:rPr lang="en-US" sz="1800" b="1" i="0" kern="1200" dirty="0">
                          <a:solidFill>
                            <a:schemeClr val="tx1"/>
                          </a:solidFill>
                          <a:effectLst/>
                          <a:latin typeface="Georgia" panose="02040502050405020303" pitchFamily="18" charset="0"/>
                          <a:ea typeface="+mn-ea"/>
                          <a:cs typeface="+mn-cs"/>
                        </a:rPr>
                        <a:t>:</a:t>
                      </a:r>
                      <a:r>
                        <a:rPr lang="en-US" sz="1800" b="0" i="0" kern="1200" dirty="0">
                          <a:solidFill>
                            <a:schemeClr val="tx1"/>
                          </a:solidFill>
                          <a:effectLst/>
                          <a:latin typeface="Georgia" panose="02040502050405020303" pitchFamily="18" charset="0"/>
                          <a:ea typeface="+mn-ea"/>
                          <a:cs typeface="+mn-cs"/>
                        </a:rPr>
                        <a:t> Linear feet of street connected to the house</a:t>
                      </a:r>
                    </a:p>
                    <a:p>
                      <a:pPr marL="285750" indent="-285750" algn="l">
                        <a:buFont typeface="Arial" panose="020B0604020202020204" pitchFamily="34" charset="0"/>
                        <a:buChar char="•"/>
                      </a:pPr>
                      <a:r>
                        <a:rPr lang="en-US" sz="1800" b="1" i="0" kern="1200" dirty="0" err="1">
                          <a:solidFill>
                            <a:schemeClr val="tx1"/>
                          </a:solidFill>
                          <a:effectLst/>
                          <a:latin typeface="Georgia" panose="02040502050405020303" pitchFamily="18" charset="0"/>
                          <a:ea typeface="+mn-ea"/>
                          <a:cs typeface="+mn-cs"/>
                        </a:rPr>
                        <a:t>LotArea</a:t>
                      </a:r>
                      <a:r>
                        <a:rPr lang="en-US" sz="1800" b="1" i="0" kern="1200" dirty="0">
                          <a:solidFill>
                            <a:schemeClr val="tx1"/>
                          </a:solidFill>
                          <a:effectLst/>
                          <a:latin typeface="Georgia" panose="02040502050405020303" pitchFamily="18" charset="0"/>
                          <a:ea typeface="+mn-ea"/>
                          <a:cs typeface="+mn-cs"/>
                        </a:rPr>
                        <a:t>:</a:t>
                      </a:r>
                      <a:r>
                        <a:rPr lang="en-US" sz="1800" b="0" i="0" kern="1200" dirty="0">
                          <a:solidFill>
                            <a:schemeClr val="tx1"/>
                          </a:solidFill>
                          <a:effectLst/>
                          <a:latin typeface="Georgia" panose="02040502050405020303" pitchFamily="18" charset="0"/>
                          <a:ea typeface="+mn-ea"/>
                          <a:cs typeface="+mn-cs"/>
                        </a:rPr>
                        <a:t> Lot size in square feet</a:t>
                      </a:r>
                    </a:p>
                    <a:p>
                      <a:pPr marL="285750" indent="-285750" algn="l">
                        <a:buFont typeface="Arial" panose="020B0604020202020204" pitchFamily="34" charset="0"/>
                        <a:buChar char="•"/>
                      </a:pPr>
                      <a:r>
                        <a:rPr lang="en-US" sz="1800" b="1" i="0" kern="1200" dirty="0">
                          <a:solidFill>
                            <a:schemeClr val="tx1"/>
                          </a:solidFill>
                          <a:effectLst/>
                          <a:latin typeface="Georgia" panose="02040502050405020303" pitchFamily="18" charset="0"/>
                          <a:ea typeface="+mn-ea"/>
                          <a:cs typeface="+mn-cs"/>
                        </a:rPr>
                        <a:t>Street:</a:t>
                      </a:r>
                      <a:r>
                        <a:rPr lang="en-US" sz="1800" b="0" i="0" kern="1200" dirty="0">
                          <a:solidFill>
                            <a:schemeClr val="tx1"/>
                          </a:solidFill>
                          <a:effectLst/>
                          <a:latin typeface="Georgia" panose="02040502050405020303" pitchFamily="18" charset="0"/>
                          <a:ea typeface="+mn-ea"/>
                          <a:cs typeface="+mn-cs"/>
                        </a:rPr>
                        <a:t> Type of road access to the house</a:t>
                      </a:r>
                    </a:p>
                    <a:p>
                      <a:pPr marL="285750" indent="-285750" algn="l">
                        <a:buFont typeface="Arial" panose="020B0604020202020204" pitchFamily="34" charset="0"/>
                        <a:buChar char="•"/>
                      </a:pPr>
                      <a:r>
                        <a:rPr lang="en-US" sz="1800" b="1" i="0" kern="1200" dirty="0">
                          <a:solidFill>
                            <a:schemeClr val="tx1"/>
                          </a:solidFill>
                          <a:effectLst/>
                          <a:latin typeface="Georgia" panose="02040502050405020303" pitchFamily="18" charset="0"/>
                          <a:ea typeface="+mn-ea"/>
                          <a:cs typeface="+mn-cs"/>
                        </a:rPr>
                        <a:t>Alley:</a:t>
                      </a:r>
                      <a:r>
                        <a:rPr lang="en-US" sz="1800" b="0" i="0" kern="1200" dirty="0">
                          <a:solidFill>
                            <a:schemeClr val="tx1"/>
                          </a:solidFill>
                          <a:effectLst/>
                          <a:latin typeface="Georgia" panose="02040502050405020303" pitchFamily="18" charset="0"/>
                          <a:ea typeface="+mn-ea"/>
                          <a:cs typeface="+mn-cs"/>
                        </a:rPr>
                        <a:t> Type of alley access to the house</a:t>
                      </a:r>
                    </a:p>
                    <a:p>
                      <a:pPr marL="285750" indent="-285750" algn="l">
                        <a:buFont typeface="Arial" panose="020B0604020202020204" pitchFamily="34" charset="0"/>
                        <a:buChar char="•"/>
                      </a:pPr>
                      <a:r>
                        <a:rPr lang="en-US" sz="1800" b="1" i="0" kern="1200" dirty="0" err="1">
                          <a:solidFill>
                            <a:schemeClr val="tx1"/>
                          </a:solidFill>
                          <a:effectLst/>
                          <a:latin typeface="Georgia" panose="02040502050405020303" pitchFamily="18" charset="0"/>
                          <a:ea typeface="+mn-ea"/>
                          <a:cs typeface="+mn-cs"/>
                        </a:rPr>
                        <a:t>LotShape</a:t>
                      </a:r>
                      <a:r>
                        <a:rPr lang="en-US" sz="1800" b="1" i="0" kern="1200" dirty="0">
                          <a:solidFill>
                            <a:schemeClr val="tx1"/>
                          </a:solidFill>
                          <a:effectLst/>
                          <a:latin typeface="Georgia" panose="02040502050405020303" pitchFamily="18" charset="0"/>
                          <a:ea typeface="+mn-ea"/>
                          <a:cs typeface="+mn-cs"/>
                        </a:rPr>
                        <a:t>:</a:t>
                      </a:r>
                      <a:r>
                        <a:rPr lang="en-US" sz="1800" b="0" i="0" kern="1200" dirty="0">
                          <a:solidFill>
                            <a:schemeClr val="tx1"/>
                          </a:solidFill>
                          <a:effectLst/>
                          <a:latin typeface="Georgia" panose="02040502050405020303" pitchFamily="18" charset="0"/>
                          <a:ea typeface="+mn-ea"/>
                          <a:cs typeface="+mn-cs"/>
                        </a:rPr>
                        <a:t> General shape of the house</a:t>
                      </a:r>
                    </a:p>
                    <a:p>
                      <a:pPr marL="285750" indent="-285750" algn="l">
                        <a:buFont typeface="Arial" panose="020B0604020202020204" pitchFamily="34" charset="0"/>
                        <a:buChar char="•"/>
                      </a:pPr>
                      <a:r>
                        <a:rPr lang="en-US" sz="1800" b="1" i="0" kern="1200" dirty="0" err="1">
                          <a:solidFill>
                            <a:schemeClr val="tx1"/>
                          </a:solidFill>
                          <a:effectLst/>
                          <a:latin typeface="Georgia" panose="02040502050405020303" pitchFamily="18" charset="0"/>
                          <a:ea typeface="+mn-ea"/>
                          <a:cs typeface="+mn-cs"/>
                        </a:rPr>
                        <a:t>LandContour</a:t>
                      </a:r>
                      <a:r>
                        <a:rPr lang="en-US" sz="1800" b="1" i="0" kern="1200" dirty="0">
                          <a:solidFill>
                            <a:schemeClr val="tx1"/>
                          </a:solidFill>
                          <a:effectLst/>
                          <a:latin typeface="Georgia" panose="02040502050405020303" pitchFamily="18" charset="0"/>
                          <a:ea typeface="+mn-ea"/>
                          <a:cs typeface="+mn-cs"/>
                        </a:rPr>
                        <a:t>:</a:t>
                      </a:r>
                      <a:r>
                        <a:rPr lang="en-US" sz="1800" b="0" i="0" kern="1200" dirty="0">
                          <a:solidFill>
                            <a:schemeClr val="tx1"/>
                          </a:solidFill>
                          <a:effectLst/>
                          <a:latin typeface="Georgia" panose="02040502050405020303" pitchFamily="18" charset="0"/>
                          <a:ea typeface="+mn-ea"/>
                          <a:cs typeface="+mn-cs"/>
                        </a:rPr>
                        <a:t> House flatness</a:t>
                      </a:r>
                    </a:p>
                    <a:p>
                      <a:pPr marL="285750" indent="-285750" algn="l">
                        <a:buFont typeface="Arial" panose="020B0604020202020204" pitchFamily="34" charset="0"/>
                        <a:buChar char="•"/>
                      </a:pPr>
                      <a:r>
                        <a:rPr lang="en-US" sz="1800" b="1" i="0" kern="1200" dirty="0">
                          <a:solidFill>
                            <a:schemeClr val="tx1"/>
                          </a:solidFill>
                          <a:effectLst/>
                          <a:latin typeface="Georgia" panose="02040502050405020303" pitchFamily="18" charset="0"/>
                          <a:ea typeface="+mn-ea"/>
                          <a:cs typeface="+mn-cs"/>
                        </a:rPr>
                        <a:t>Utilities:</a:t>
                      </a:r>
                      <a:r>
                        <a:rPr lang="en-US" sz="1800" b="0" i="0" kern="1200" dirty="0">
                          <a:solidFill>
                            <a:schemeClr val="tx1"/>
                          </a:solidFill>
                          <a:effectLst/>
                          <a:latin typeface="Georgia" panose="02040502050405020303" pitchFamily="18" charset="0"/>
                          <a:ea typeface="+mn-ea"/>
                          <a:cs typeface="+mn-cs"/>
                        </a:rPr>
                        <a:t> Type of utilities available</a:t>
                      </a:r>
                    </a:p>
                    <a:p>
                      <a:pPr marL="285750" indent="-285750" algn="l">
                        <a:buFont typeface="Arial" panose="020B0604020202020204" pitchFamily="34" charset="0"/>
                        <a:buChar char="•"/>
                      </a:pPr>
                      <a:r>
                        <a:rPr lang="en-US" sz="1800" b="1" i="0" kern="1200" dirty="0" err="1">
                          <a:solidFill>
                            <a:schemeClr val="tx1"/>
                          </a:solidFill>
                          <a:effectLst/>
                          <a:latin typeface="Georgia" panose="02040502050405020303" pitchFamily="18" charset="0"/>
                          <a:ea typeface="+mn-ea"/>
                          <a:cs typeface="+mn-cs"/>
                        </a:rPr>
                        <a:t>LotConfig</a:t>
                      </a:r>
                      <a:r>
                        <a:rPr lang="en-US" sz="1800" b="1" i="0" kern="1200" dirty="0">
                          <a:solidFill>
                            <a:schemeClr val="tx1"/>
                          </a:solidFill>
                          <a:effectLst/>
                          <a:latin typeface="Georgia" panose="02040502050405020303" pitchFamily="18" charset="0"/>
                          <a:ea typeface="+mn-ea"/>
                          <a:cs typeface="+mn-cs"/>
                        </a:rPr>
                        <a:t>:</a:t>
                      </a:r>
                      <a:r>
                        <a:rPr lang="en-US" sz="1800" b="0" i="0" kern="1200" dirty="0">
                          <a:solidFill>
                            <a:schemeClr val="tx1"/>
                          </a:solidFill>
                          <a:effectLst/>
                          <a:latin typeface="Georgia" panose="02040502050405020303" pitchFamily="18" charset="0"/>
                          <a:ea typeface="+mn-ea"/>
                          <a:cs typeface="+mn-cs"/>
                        </a:rPr>
                        <a:t> Lot configuration</a:t>
                      </a:r>
                    </a:p>
                    <a:p>
                      <a:pPr marL="285750" indent="-285750" algn="l">
                        <a:buFont typeface="Arial" panose="020B0604020202020204" pitchFamily="34" charset="0"/>
                        <a:buChar char="•"/>
                      </a:pPr>
                      <a:r>
                        <a:rPr lang="en-US" sz="1800" b="1" i="0" kern="1200" dirty="0" err="1">
                          <a:solidFill>
                            <a:schemeClr val="tx1"/>
                          </a:solidFill>
                          <a:effectLst/>
                          <a:latin typeface="Georgia" panose="02040502050405020303" pitchFamily="18" charset="0"/>
                          <a:ea typeface="+mn-ea"/>
                          <a:cs typeface="+mn-cs"/>
                        </a:rPr>
                        <a:t>LandSlope</a:t>
                      </a:r>
                      <a:r>
                        <a:rPr lang="en-US" sz="1800" b="1" i="0" kern="1200" dirty="0">
                          <a:solidFill>
                            <a:schemeClr val="tx1"/>
                          </a:solidFill>
                          <a:effectLst/>
                          <a:latin typeface="Georgia" panose="02040502050405020303" pitchFamily="18" charset="0"/>
                          <a:ea typeface="+mn-ea"/>
                          <a:cs typeface="+mn-cs"/>
                        </a:rPr>
                        <a:t>:</a:t>
                      </a:r>
                      <a:r>
                        <a:rPr lang="en-US" sz="1800" b="0" i="0" kern="1200" dirty="0">
                          <a:solidFill>
                            <a:schemeClr val="tx1"/>
                          </a:solidFill>
                          <a:effectLst/>
                          <a:latin typeface="Georgia" panose="02040502050405020303" pitchFamily="18" charset="0"/>
                          <a:ea typeface="+mn-ea"/>
                          <a:cs typeface="+mn-cs"/>
                        </a:rPr>
                        <a:t> House Slope</a:t>
                      </a:r>
                    </a:p>
                    <a:p>
                      <a:pPr marL="285750" indent="-285750" algn="l">
                        <a:buFont typeface="Arial" panose="020B0604020202020204" pitchFamily="34" charset="0"/>
                        <a:buChar char="•"/>
                      </a:pPr>
                      <a:r>
                        <a:rPr lang="en-US" sz="1800" b="1" i="0" kern="1200" dirty="0">
                          <a:solidFill>
                            <a:schemeClr val="tx1"/>
                          </a:solidFill>
                          <a:effectLst/>
                          <a:latin typeface="Georgia" panose="02040502050405020303" pitchFamily="18" charset="0"/>
                          <a:ea typeface="+mn-ea"/>
                          <a:cs typeface="+mn-cs"/>
                        </a:rPr>
                        <a:t>Neighborhood:</a:t>
                      </a:r>
                      <a:r>
                        <a:rPr lang="en-US" sz="1800" b="0" i="0" kern="1200" dirty="0">
                          <a:solidFill>
                            <a:schemeClr val="tx1"/>
                          </a:solidFill>
                          <a:effectLst/>
                          <a:latin typeface="Georgia" panose="02040502050405020303" pitchFamily="18" charset="0"/>
                          <a:ea typeface="+mn-ea"/>
                          <a:cs typeface="+mn-cs"/>
                        </a:rPr>
                        <a:t> Locations within Ames city limits</a:t>
                      </a:r>
                    </a:p>
                    <a:p>
                      <a:pPr marL="285750" indent="-285750" algn="l">
                        <a:buFont typeface="Arial" panose="020B0604020202020204" pitchFamily="34" charset="0"/>
                        <a:buChar char="•"/>
                      </a:pPr>
                      <a:r>
                        <a:rPr lang="en-US" sz="1800" b="1" i="0" kern="1200" dirty="0">
                          <a:solidFill>
                            <a:schemeClr val="tx1"/>
                          </a:solidFill>
                          <a:effectLst/>
                          <a:latin typeface="Georgia" panose="02040502050405020303" pitchFamily="18" charset="0"/>
                          <a:ea typeface="+mn-ea"/>
                          <a:cs typeface="+mn-cs"/>
                        </a:rPr>
                        <a:t>Condition1:</a:t>
                      </a:r>
                      <a:r>
                        <a:rPr lang="en-US" sz="1800" b="0" i="0" kern="1200" dirty="0">
                          <a:solidFill>
                            <a:schemeClr val="tx1"/>
                          </a:solidFill>
                          <a:effectLst/>
                          <a:latin typeface="Georgia" panose="02040502050405020303" pitchFamily="18" charset="0"/>
                          <a:ea typeface="+mn-ea"/>
                          <a:cs typeface="+mn-cs"/>
                        </a:rPr>
                        <a:t> Proximity to various</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3120265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3678DB-8A2C-AC41-CB38-002D1CF6C31E}"/>
              </a:ext>
            </a:extLst>
          </p:cNvPr>
          <p:cNvSpPr>
            <a:spLocks noGrp="1"/>
          </p:cNvSpPr>
          <p:nvPr>
            <p:ph sz="half" idx="1"/>
          </p:nvPr>
        </p:nvSpPr>
        <p:spPr>
          <a:xfrm>
            <a:off x="755904" y="632011"/>
            <a:ext cx="10680192" cy="5930153"/>
          </a:xfrm>
        </p:spPr>
        <p:txBody>
          <a:bodyPr/>
          <a:lstStyle/>
          <a:p>
            <a:r>
              <a:rPr lang="en-US" sz="1600" b="1" i="0" kern="1200" dirty="0" err="1">
                <a:solidFill>
                  <a:schemeClr val="tx1"/>
                </a:solidFill>
                <a:effectLst/>
                <a:latin typeface="Georgia" panose="02040502050405020303" pitchFamily="18" charset="0"/>
              </a:rPr>
              <a:t>HouseStyle</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House style</a:t>
            </a:r>
          </a:p>
          <a:p>
            <a:r>
              <a:rPr lang="en-US" sz="1600" b="1" i="0" kern="1200" dirty="0" err="1">
                <a:solidFill>
                  <a:schemeClr val="tx1"/>
                </a:solidFill>
                <a:effectLst/>
                <a:latin typeface="Georgia" panose="02040502050405020303" pitchFamily="18" charset="0"/>
              </a:rPr>
              <a:t>OverallQual</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Overall quality of material and finish of the house</a:t>
            </a:r>
          </a:p>
          <a:p>
            <a:r>
              <a:rPr lang="en-US" sz="1600" b="1" i="0" kern="1200" dirty="0" err="1">
                <a:solidFill>
                  <a:schemeClr val="tx1"/>
                </a:solidFill>
                <a:effectLst/>
                <a:latin typeface="Georgia" panose="02040502050405020303" pitchFamily="18" charset="0"/>
              </a:rPr>
              <a:t>OverallCond</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Overall condition of the house</a:t>
            </a:r>
          </a:p>
          <a:p>
            <a:r>
              <a:rPr lang="en-US" sz="1600" b="1" i="0" kern="1200" dirty="0" err="1">
                <a:solidFill>
                  <a:schemeClr val="tx1"/>
                </a:solidFill>
                <a:effectLst/>
                <a:latin typeface="Georgia" panose="02040502050405020303" pitchFamily="18" charset="0"/>
              </a:rPr>
              <a:t>YearBuilt</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Construction year</a:t>
            </a:r>
          </a:p>
          <a:p>
            <a:r>
              <a:rPr lang="en-US" sz="1600" b="1" i="0" kern="1200" dirty="0" err="1">
                <a:solidFill>
                  <a:schemeClr val="tx1"/>
                </a:solidFill>
                <a:effectLst/>
                <a:latin typeface="Georgia" panose="02040502050405020303" pitchFamily="18" charset="0"/>
              </a:rPr>
              <a:t>YearRemodAdd</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Remodel year (if no remodeling nor addition, same as </a:t>
            </a:r>
            <a:r>
              <a:rPr lang="en-US" sz="1600" b="0" i="0" kern="1200" dirty="0" err="1">
                <a:solidFill>
                  <a:schemeClr val="tx1"/>
                </a:solidFill>
                <a:effectLst/>
                <a:latin typeface="Georgia" panose="02040502050405020303" pitchFamily="18" charset="0"/>
              </a:rPr>
              <a:t>YearBuilt</a:t>
            </a:r>
            <a:r>
              <a:rPr lang="en-US" sz="1600" b="0" i="0" kern="1200" dirty="0">
                <a:solidFill>
                  <a:schemeClr val="tx1"/>
                </a:solidFill>
                <a:effectLst/>
                <a:latin typeface="Georgia" panose="02040502050405020303" pitchFamily="18" charset="0"/>
              </a:rPr>
              <a:t>)</a:t>
            </a:r>
          </a:p>
          <a:p>
            <a:r>
              <a:rPr lang="en-US" sz="1600" b="1" i="0" kern="1200" dirty="0" err="1">
                <a:solidFill>
                  <a:schemeClr val="tx1"/>
                </a:solidFill>
                <a:effectLst/>
                <a:latin typeface="Georgia" panose="02040502050405020303" pitchFamily="18" charset="0"/>
              </a:rPr>
              <a:t>RoofStyle</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Roof type</a:t>
            </a:r>
          </a:p>
          <a:p>
            <a:r>
              <a:rPr lang="en-US" sz="1600" b="1" i="0" kern="1200" dirty="0" err="1">
                <a:solidFill>
                  <a:schemeClr val="tx1"/>
                </a:solidFill>
                <a:effectLst/>
                <a:latin typeface="Georgia" panose="02040502050405020303" pitchFamily="18" charset="0"/>
              </a:rPr>
              <a:t>RoofMatl</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Roof material</a:t>
            </a:r>
          </a:p>
          <a:p>
            <a:r>
              <a:rPr lang="en-US" sz="1600" b="1" i="0" kern="1200" dirty="0">
                <a:solidFill>
                  <a:schemeClr val="tx1"/>
                </a:solidFill>
                <a:effectLst/>
                <a:latin typeface="Georgia" panose="02040502050405020303" pitchFamily="18" charset="0"/>
              </a:rPr>
              <a:t>Exterior1st:</a:t>
            </a:r>
            <a:r>
              <a:rPr lang="en-US" sz="1600" b="0" i="0" kern="1200" dirty="0">
                <a:solidFill>
                  <a:schemeClr val="tx1"/>
                </a:solidFill>
                <a:effectLst/>
                <a:latin typeface="Georgia" panose="02040502050405020303" pitchFamily="18" charset="0"/>
              </a:rPr>
              <a:t> Exterior covering on house</a:t>
            </a:r>
          </a:p>
          <a:p>
            <a:r>
              <a:rPr lang="en-US" sz="1600" b="1" i="0" kern="1200" dirty="0">
                <a:solidFill>
                  <a:schemeClr val="tx1"/>
                </a:solidFill>
                <a:effectLst/>
                <a:latin typeface="Georgia" panose="02040502050405020303" pitchFamily="18" charset="0"/>
              </a:rPr>
              <a:t>Exterior2nd:</a:t>
            </a:r>
            <a:r>
              <a:rPr lang="en-US" sz="1600" b="0" i="0" kern="1200" dirty="0">
                <a:solidFill>
                  <a:schemeClr val="tx1"/>
                </a:solidFill>
                <a:effectLst/>
                <a:latin typeface="Georgia" panose="02040502050405020303" pitchFamily="18" charset="0"/>
              </a:rPr>
              <a:t> Exterior covering on house (if more than one material)</a:t>
            </a:r>
          </a:p>
          <a:p>
            <a:r>
              <a:rPr lang="en-US" sz="1600" b="1" i="0" kern="1200" dirty="0" err="1">
                <a:solidFill>
                  <a:schemeClr val="tx1"/>
                </a:solidFill>
                <a:effectLst/>
                <a:latin typeface="Georgia" panose="02040502050405020303" pitchFamily="18" charset="0"/>
              </a:rPr>
              <a:t>MasVnrType</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Type of masonry veneer</a:t>
            </a:r>
          </a:p>
          <a:p>
            <a:r>
              <a:rPr lang="en-US" sz="1600" b="1" i="0" kern="1200" dirty="0" err="1">
                <a:solidFill>
                  <a:schemeClr val="tx1"/>
                </a:solidFill>
                <a:effectLst/>
                <a:latin typeface="Georgia" panose="02040502050405020303" pitchFamily="18" charset="0"/>
              </a:rPr>
              <a:t>MasVnrArea</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Masonry veneer area in square feet</a:t>
            </a:r>
          </a:p>
          <a:p>
            <a:r>
              <a:rPr lang="en-US" sz="1600" b="1" i="0" kern="1200" dirty="0" err="1">
                <a:solidFill>
                  <a:schemeClr val="tx1"/>
                </a:solidFill>
                <a:effectLst/>
                <a:latin typeface="Georgia" panose="02040502050405020303" pitchFamily="18" charset="0"/>
              </a:rPr>
              <a:t>ExterQual</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Quality of the material on the exterior</a:t>
            </a:r>
          </a:p>
          <a:p>
            <a:r>
              <a:rPr lang="en-US" sz="1600" b="1" i="0" kern="1200" dirty="0" err="1">
                <a:solidFill>
                  <a:schemeClr val="tx1"/>
                </a:solidFill>
                <a:effectLst/>
                <a:latin typeface="Georgia" panose="02040502050405020303" pitchFamily="18" charset="0"/>
              </a:rPr>
              <a:t>ExterCond</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Condition of the material on the exterior</a:t>
            </a:r>
          </a:p>
          <a:p>
            <a:r>
              <a:rPr lang="en-US" sz="1600" b="1" i="0" kern="1200" dirty="0">
                <a:solidFill>
                  <a:schemeClr val="tx1"/>
                </a:solidFill>
                <a:effectLst/>
                <a:latin typeface="Georgia" panose="02040502050405020303" pitchFamily="18" charset="0"/>
              </a:rPr>
              <a:t>Foundation:</a:t>
            </a:r>
            <a:r>
              <a:rPr lang="en-US" sz="1600" b="0" i="0" kern="1200" dirty="0">
                <a:solidFill>
                  <a:schemeClr val="tx1"/>
                </a:solidFill>
                <a:effectLst/>
                <a:latin typeface="Georgia" panose="02040502050405020303" pitchFamily="18" charset="0"/>
              </a:rPr>
              <a:t> Foundation type</a:t>
            </a:r>
          </a:p>
          <a:p>
            <a:r>
              <a:rPr lang="en-US" sz="1600" b="1" i="0" kern="1200" dirty="0" err="1">
                <a:solidFill>
                  <a:schemeClr val="tx1"/>
                </a:solidFill>
                <a:effectLst/>
                <a:latin typeface="Georgia" panose="02040502050405020303" pitchFamily="18" charset="0"/>
              </a:rPr>
              <a:t>BsmtQual</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Basement height</a:t>
            </a:r>
          </a:p>
          <a:p>
            <a:r>
              <a:rPr lang="en-US" sz="1600" b="1" i="0" kern="1200" dirty="0" err="1">
                <a:solidFill>
                  <a:schemeClr val="tx1"/>
                </a:solidFill>
                <a:effectLst/>
                <a:latin typeface="Georgia" panose="02040502050405020303" pitchFamily="18" charset="0"/>
              </a:rPr>
              <a:t>BsmtCond</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Basement Condition</a:t>
            </a:r>
          </a:p>
          <a:p>
            <a:r>
              <a:rPr lang="en-US" sz="1600" b="1" i="0" kern="1200" dirty="0" err="1">
                <a:solidFill>
                  <a:schemeClr val="tx1"/>
                </a:solidFill>
                <a:effectLst/>
                <a:latin typeface="Georgia" panose="02040502050405020303" pitchFamily="18" charset="0"/>
              </a:rPr>
              <a:t>BsmtExposure</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Refers to walkout or garden level walls</a:t>
            </a:r>
          </a:p>
          <a:p>
            <a:r>
              <a:rPr lang="en-US" sz="1600" b="1" i="0" kern="1200" dirty="0">
                <a:solidFill>
                  <a:schemeClr val="tx1"/>
                </a:solidFill>
                <a:effectLst/>
                <a:latin typeface="Georgia" panose="02040502050405020303" pitchFamily="18" charset="0"/>
              </a:rPr>
              <a:t>BsmtFinType1:</a:t>
            </a:r>
            <a:r>
              <a:rPr lang="en-US" sz="1600" b="0" i="0" kern="1200" dirty="0">
                <a:solidFill>
                  <a:schemeClr val="tx1"/>
                </a:solidFill>
                <a:effectLst/>
                <a:latin typeface="Georgia" panose="02040502050405020303" pitchFamily="18" charset="0"/>
              </a:rPr>
              <a:t> Rating of basement finished area</a:t>
            </a:r>
          </a:p>
          <a:p>
            <a:r>
              <a:rPr lang="en-US" sz="1600" b="1" i="0" kern="1200" dirty="0">
                <a:solidFill>
                  <a:schemeClr val="tx1"/>
                </a:solidFill>
                <a:effectLst/>
                <a:latin typeface="Georgia" panose="02040502050405020303" pitchFamily="18" charset="0"/>
              </a:rPr>
              <a:t>BsmtFinSF1:</a:t>
            </a:r>
            <a:r>
              <a:rPr lang="en-US" sz="1600" b="0" i="0" kern="1200" dirty="0">
                <a:solidFill>
                  <a:schemeClr val="tx1"/>
                </a:solidFill>
                <a:effectLst/>
                <a:latin typeface="Georgia" panose="02040502050405020303" pitchFamily="18" charset="0"/>
              </a:rPr>
              <a:t> Type 1 finished square feet</a:t>
            </a:r>
          </a:p>
          <a:p>
            <a:r>
              <a:rPr lang="en-US" sz="1600" b="1" i="0" kern="1200" dirty="0">
                <a:solidFill>
                  <a:schemeClr val="tx1"/>
                </a:solidFill>
                <a:effectLst/>
                <a:latin typeface="Georgia" panose="02040502050405020303" pitchFamily="18" charset="0"/>
              </a:rPr>
              <a:t>BsmtFinType2:</a:t>
            </a:r>
            <a:r>
              <a:rPr lang="en-US" sz="1600" b="0" i="0" kern="1200" dirty="0">
                <a:solidFill>
                  <a:schemeClr val="tx1"/>
                </a:solidFill>
                <a:effectLst/>
                <a:latin typeface="Georgia" panose="02040502050405020303" pitchFamily="18" charset="0"/>
              </a:rPr>
              <a:t> Rating of basement finished area (if multiple types)</a:t>
            </a:r>
          </a:p>
          <a:p>
            <a:endParaRPr lang="en-IN" sz="1600" dirty="0">
              <a:latin typeface="Georgia" panose="02040502050405020303" pitchFamily="18" charset="0"/>
            </a:endParaRPr>
          </a:p>
        </p:txBody>
      </p:sp>
      <p:sp>
        <p:nvSpPr>
          <p:cNvPr id="5" name="Slide Number Placeholder 4">
            <a:extLst>
              <a:ext uri="{FF2B5EF4-FFF2-40B4-BE49-F238E27FC236}">
                <a16:creationId xmlns:a16="http://schemas.microsoft.com/office/drawing/2014/main" id="{B09FD527-563D-873E-7B39-A7EE324DB0FE}"/>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4182228535"/>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{5916432D-F386-4A4A-9AD5-7CF8E464596A}tf78438558_win32</Template>
  <TotalTime>185</TotalTime>
  <Words>1471</Words>
  <Application>Microsoft Office PowerPoint</Application>
  <PresentationFormat>Widescreen</PresentationFormat>
  <Paragraphs>195</Paragraphs>
  <Slides>38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-apple-system</vt:lpstr>
      <vt:lpstr>Arial</vt:lpstr>
      <vt:lpstr>Arial Black</vt:lpstr>
      <vt:lpstr>Georgia</vt:lpstr>
      <vt:lpstr>Helvetica Neue</vt:lpstr>
      <vt:lpstr>Sabon Next LT</vt:lpstr>
      <vt:lpstr>Wingdings</vt:lpstr>
      <vt:lpstr>Office Theme</vt:lpstr>
      <vt:lpstr>HOUSING PRICE PREDICTION PRESENTATION </vt:lpstr>
      <vt:lpstr>AGENDA</vt:lpstr>
      <vt:lpstr>Introduction</vt:lpstr>
      <vt:lpstr>Business Goal:</vt:lpstr>
      <vt:lpstr>Technical Requirements:</vt:lpstr>
      <vt:lpstr>Exploratory Data Analysis (EDA)</vt:lpstr>
      <vt:lpstr>Data Description</vt:lpstr>
      <vt:lpstr>DataSet Description</vt:lpstr>
      <vt:lpstr>PowerPoint Presentation</vt:lpstr>
      <vt:lpstr>PowerPoint Presentation</vt:lpstr>
      <vt:lpstr>PowerPoint Presentation</vt:lpstr>
      <vt:lpstr>Data Pre-processing </vt:lpstr>
      <vt:lpstr>Data Visualization</vt:lpstr>
      <vt:lpstr>Encoding</vt:lpstr>
      <vt:lpstr>Checking Correlation</vt:lpstr>
      <vt:lpstr>PowerPoint Presentation</vt:lpstr>
      <vt:lpstr>Checking Outliers</vt:lpstr>
      <vt:lpstr>Removing Outliers </vt:lpstr>
      <vt:lpstr>Checking Skewness</vt:lpstr>
      <vt:lpstr>Removing skewness</vt:lpstr>
      <vt:lpstr>checking skewness after removal</vt:lpstr>
      <vt:lpstr>checking skewness after removal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Procedure:  1. Saving the model  2. Comparing Actual and Prediction  3. Saving the model in CSV format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 </dc:title>
  <dc:subject/>
  <dc:creator>archanakumari846@gmail.com</dc:creator>
  <cp:lastModifiedBy>archanakumari846@gmail.com</cp:lastModifiedBy>
  <cp:revision>1</cp:revision>
  <dcterms:created xsi:type="dcterms:W3CDTF">2022-08-31T15:26:21Z</dcterms:created>
  <dcterms:modified xsi:type="dcterms:W3CDTF">2022-08-31T18:32:14Z</dcterms:modified>
</cp:coreProperties>
</file>