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4"/>
  </p:notesMasterIdLst>
  <p:sldIdLst>
    <p:sldId id="278"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varScale="1">
        <p:scale>
          <a:sx n="71" d="100"/>
          <a:sy n="71" d="100"/>
        </p:scale>
        <p:origin x="702"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Fake NEWS Detection project</a:t>
            </a:r>
            <a:endParaRPr lang="en-IN" sz="3200" dirty="0">
              <a:latin typeface="Arial Black" panose="020B0A04020102020204" pitchFamily="34" charset="0"/>
            </a:endParaRPr>
          </a:p>
        </p:txBody>
      </p:sp>
      <p:pic>
        <p:nvPicPr>
          <p:cNvPr id="2" name="Picture 2" descr="Seven types of fake news identified to help detect misinformation - Seven  types of fake news | The Economic Times">
            <a:extLst>
              <a:ext uri="{FF2B5EF4-FFF2-40B4-BE49-F238E27FC236}">
                <a16:creationId xmlns:a16="http://schemas.microsoft.com/office/drawing/2014/main" id="{0BEF6A82-85AA-5F80-1F8A-0F69F8E8C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365" y="2478809"/>
            <a:ext cx="6096000" cy="347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10" name="Picture 9">
            <a:extLst>
              <a:ext uri="{FF2B5EF4-FFF2-40B4-BE49-F238E27FC236}">
                <a16:creationId xmlns:a16="http://schemas.microsoft.com/office/drawing/2014/main"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id="{262936C2-AAAA-56F3-CC09-99AAE3C8472B}"/>
              </a:ext>
            </a:extLst>
          </p:cNvPr>
          <p:cNvPicPr>
            <a:picLocks noChangeAspect="1"/>
          </p:cNvPicPr>
          <p:nvPr/>
        </p:nvPicPr>
        <p:blipFill>
          <a:blip r:embed="rId4"/>
          <a:stretch>
            <a:fillRect/>
          </a:stretch>
        </p:blipFill>
        <p:spPr>
          <a:xfrm>
            <a:off x="6096000" y="3181575"/>
            <a:ext cx="4858428" cy="2971800"/>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A8BC60FC-619B-61EB-3805-54F26FC6C30C}"/>
              </a:ext>
            </a:extLst>
          </p:cNvPr>
          <p:cNvPicPr>
            <a:picLocks noChangeAspect="1"/>
          </p:cNvPicPr>
          <p:nvPr/>
        </p:nvPicPr>
        <p:blipFill>
          <a:blip r:embed="rId2"/>
          <a:stretch>
            <a:fillRect/>
          </a:stretch>
        </p:blipFill>
        <p:spPr>
          <a:xfrm>
            <a:off x="932729" y="1171095"/>
            <a:ext cx="5163271" cy="2848373"/>
          </a:xfrm>
          <a:prstGeom prst="rect">
            <a:avLst/>
          </a:prstGeom>
        </p:spPr>
      </p:pic>
      <p:pic>
        <p:nvPicPr>
          <p:cNvPr id="7" name="Picture 6">
            <a:extLst>
              <a:ext uri="{FF2B5EF4-FFF2-40B4-BE49-F238E27FC236}">
                <a16:creationId xmlns:a16="http://schemas.microsoft.com/office/drawing/2014/main" id="{4E5FAC07-2AAD-E9F8-2A63-79518BF36A63}"/>
              </a:ext>
            </a:extLst>
          </p:cNvPr>
          <p:cNvPicPr>
            <a:picLocks noChangeAspect="1"/>
          </p:cNvPicPr>
          <p:nvPr/>
        </p:nvPicPr>
        <p:blipFill>
          <a:blip r:embed="rId3"/>
          <a:stretch>
            <a:fillRect/>
          </a:stretch>
        </p:blipFill>
        <p:spPr>
          <a:xfrm>
            <a:off x="6275873" y="2790901"/>
            <a:ext cx="5163271" cy="289600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84E1F065-0530-9A92-4C71-97ECCA508207}"/>
              </a:ext>
            </a:extLst>
          </p:cNvPr>
          <p:cNvPicPr>
            <a:picLocks noChangeAspect="1"/>
          </p:cNvPicPr>
          <p:nvPr/>
        </p:nvPicPr>
        <p:blipFill>
          <a:blip r:embed="rId2"/>
          <a:stretch>
            <a:fillRect/>
          </a:stretch>
        </p:blipFill>
        <p:spPr>
          <a:xfrm>
            <a:off x="1556472" y="972468"/>
            <a:ext cx="4372585" cy="2896004"/>
          </a:xfrm>
          <a:prstGeom prst="rect">
            <a:avLst/>
          </a:prstGeom>
        </p:spPr>
      </p:pic>
      <p:pic>
        <p:nvPicPr>
          <p:cNvPr id="7" name="Picture 6">
            <a:extLst>
              <a:ext uri="{FF2B5EF4-FFF2-40B4-BE49-F238E27FC236}">
                <a16:creationId xmlns:a16="http://schemas.microsoft.com/office/drawing/2014/main" id="{59512531-5AD7-F5CA-2F0B-CCC82D20A53F}"/>
              </a:ext>
            </a:extLst>
          </p:cNvPr>
          <p:cNvPicPr>
            <a:picLocks noChangeAspect="1"/>
          </p:cNvPicPr>
          <p:nvPr/>
        </p:nvPicPr>
        <p:blipFill>
          <a:blip r:embed="rId3"/>
          <a:stretch>
            <a:fillRect/>
          </a:stretch>
        </p:blipFill>
        <p:spPr>
          <a:xfrm>
            <a:off x="6262945" y="2458575"/>
            <a:ext cx="4477375" cy="2819794"/>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5" name="Picture 4">
            <a:extLst>
              <a:ext uri="{FF2B5EF4-FFF2-40B4-BE49-F238E27FC236}">
                <a16:creationId xmlns:a16="http://schemas.microsoft.com/office/drawing/2014/main" id="{1674D039-1D68-9C5B-BB7F-466A5F89184C}"/>
              </a:ext>
            </a:extLst>
          </p:cNvPr>
          <p:cNvPicPr>
            <a:picLocks noChangeAspect="1"/>
          </p:cNvPicPr>
          <p:nvPr/>
        </p:nvPicPr>
        <p:blipFill>
          <a:blip r:embed="rId2"/>
          <a:stretch>
            <a:fillRect/>
          </a:stretch>
        </p:blipFill>
        <p:spPr>
          <a:xfrm>
            <a:off x="1413349" y="731520"/>
            <a:ext cx="3905795" cy="1933845"/>
          </a:xfrm>
          <a:prstGeom prst="rect">
            <a:avLst/>
          </a:prstGeom>
        </p:spPr>
      </p:pic>
      <p:pic>
        <p:nvPicPr>
          <p:cNvPr id="7" name="Picture 6">
            <a:extLst>
              <a:ext uri="{FF2B5EF4-FFF2-40B4-BE49-F238E27FC236}">
                <a16:creationId xmlns:a16="http://schemas.microsoft.com/office/drawing/2014/main" id="{85513EC3-A217-45A8-86F1-ACFA00EB4BBF}"/>
              </a:ext>
            </a:extLst>
          </p:cNvPr>
          <p:cNvPicPr>
            <a:picLocks noChangeAspect="1"/>
          </p:cNvPicPr>
          <p:nvPr/>
        </p:nvPicPr>
        <p:blipFill>
          <a:blip r:embed="rId3"/>
          <a:stretch>
            <a:fillRect/>
          </a:stretch>
        </p:blipFill>
        <p:spPr>
          <a:xfrm>
            <a:off x="5584433" y="1358644"/>
            <a:ext cx="4277322" cy="500132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EFD8C061-4D24-5DEC-A45B-CFD08BEFF035}"/>
              </a:ext>
            </a:extLst>
          </p:cNvPr>
          <p:cNvPicPr>
            <a:picLocks noChangeAspect="1"/>
          </p:cNvPicPr>
          <p:nvPr/>
        </p:nvPicPr>
        <p:blipFill>
          <a:blip r:embed="rId2"/>
          <a:stretch>
            <a:fillRect/>
          </a:stretch>
        </p:blipFill>
        <p:spPr>
          <a:xfrm>
            <a:off x="5194791" y="3771900"/>
            <a:ext cx="4890503" cy="692524"/>
          </a:xfrm>
          <a:prstGeom prst="rect">
            <a:avLst/>
          </a:prstGeom>
        </p:spPr>
      </p:pic>
      <p:pic>
        <p:nvPicPr>
          <p:cNvPr id="8" name="Picture 7">
            <a:extLst>
              <a:ext uri="{FF2B5EF4-FFF2-40B4-BE49-F238E27FC236}">
                <a16:creationId xmlns:a16="http://schemas.microsoft.com/office/drawing/2014/main" id="{693502A8-9A13-B751-24FF-1FF17CE94D1A}"/>
              </a:ext>
            </a:extLst>
          </p:cNvPr>
          <p:cNvPicPr>
            <a:picLocks noChangeAspect="1"/>
          </p:cNvPicPr>
          <p:nvPr/>
        </p:nvPicPr>
        <p:blipFill>
          <a:blip r:embed="rId3"/>
          <a:stretch>
            <a:fillRect/>
          </a:stretch>
        </p:blipFill>
        <p:spPr>
          <a:xfrm>
            <a:off x="5194791" y="4823075"/>
            <a:ext cx="3705742" cy="10383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9" name="Picture 8">
            <a:extLst>
              <a:ext uri="{FF2B5EF4-FFF2-40B4-BE49-F238E27FC236}">
                <a16:creationId xmlns:a16="http://schemas.microsoft.com/office/drawing/2014/main" id="{91CE9062-9FA5-9C52-2197-E3608802752C}"/>
              </a:ext>
            </a:extLst>
          </p:cNvPr>
          <p:cNvPicPr>
            <a:picLocks noChangeAspect="1"/>
          </p:cNvPicPr>
          <p:nvPr/>
        </p:nvPicPr>
        <p:blipFill>
          <a:blip r:embed="rId2"/>
          <a:stretch>
            <a:fillRect/>
          </a:stretch>
        </p:blipFill>
        <p:spPr>
          <a:xfrm>
            <a:off x="5114352" y="2057399"/>
            <a:ext cx="4105848" cy="449131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5" name="Picture 4">
            <a:extLst>
              <a:ext uri="{FF2B5EF4-FFF2-40B4-BE49-F238E27FC236}">
                <a16:creationId xmlns:a16="http://schemas.microsoft.com/office/drawing/2014/main" id="{8E08AC44-C40A-4750-2114-F66C158BE3F4}"/>
              </a:ext>
            </a:extLst>
          </p:cNvPr>
          <p:cNvPicPr>
            <a:picLocks noChangeAspect="1"/>
          </p:cNvPicPr>
          <p:nvPr/>
        </p:nvPicPr>
        <p:blipFill>
          <a:blip r:embed="rId2"/>
          <a:stretch>
            <a:fillRect/>
          </a:stretch>
        </p:blipFill>
        <p:spPr>
          <a:xfrm>
            <a:off x="4339917" y="2943677"/>
            <a:ext cx="6605451" cy="1278699"/>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31</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6376" y="823498"/>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33817" y="2622176"/>
            <a:ext cx="7005918" cy="4061012"/>
          </a:xfrm>
        </p:spPr>
        <p:txBody>
          <a:bodyPr/>
          <a:lstStyle/>
          <a:p>
            <a:pPr marL="457200" algn="just">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id="{EC917587-431E-A95F-70ED-0A2119E7E3B9}"/>
              </a:ext>
            </a:extLst>
          </p:cNvPr>
          <p:cNvPicPr>
            <a:picLocks noChangeAspect="1"/>
          </p:cNvPicPr>
          <p:nvPr/>
        </p:nvPicPr>
        <p:blipFill>
          <a:blip r:embed="rId3"/>
          <a:stretch>
            <a:fillRect/>
          </a:stretch>
        </p:blipFill>
        <p:spPr>
          <a:xfrm>
            <a:off x="4289610" y="4782337"/>
            <a:ext cx="2043953" cy="12479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5" name="Picture 4">
            <a:extLst>
              <a:ext uri="{FF2B5EF4-FFF2-40B4-BE49-F238E27FC236}">
                <a16:creationId xmlns:a16="http://schemas.microsoft.com/office/drawing/2014/main" id="{1A0A31DF-8C27-2129-C197-D012E017C812}"/>
              </a:ext>
            </a:extLst>
          </p:cNvPr>
          <p:cNvPicPr>
            <a:picLocks noChangeAspect="1"/>
          </p:cNvPicPr>
          <p:nvPr/>
        </p:nvPicPr>
        <p:blipFill>
          <a:blip r:embed="rId3"/>
          <a:stretch>
            <a:fillRect/>
          </a:stretch>
        </p:blipFill>
        <p:spPr>
          <a:xfrm>
            <a:off x="2225586" y="1649134"/>
            <a:ext cx="6611273" cy="2356473"/>
          </a:xfrm>
          <a:prstGeom prst="rect">
            <a:avLst/>
          </a:prstGeom>
        </p:spPr>
      </p:pic>
      <p:pic>
        <p:nvPicPr>
          <p:cNvPr id="9" name="Picture 8">
            <a:extLst>
              <a:ext uri="{FF2B5EF4-FFF2-40B4-BE49-F238E27FC236}">
                <a16:creationId xmlns:a16="http://schemas.microsoft.com/office/drawing/2014/main" id="{3DD551C8-D713-5A64-50A5-64D85396D912}"/>
              </a:ext>
            </a:extLst>
          </p:cNvPr>
          <p:cNvPicPr>
            <a:picLocks noChangeAspect="1"/>
          </p:cNvPicPr>
          <p:nvPr/>
        </p:nvPicPr>
        <p:blipFill>
          <a:blip r:embed="rId4"/>
          <a:stretch>
            <a:fillRect/>
          </a:stretch>
        </p:blipFill>
        <p:spPr>
          <a:xfrm>
            <a:off x="2225586" y="4264534"/>
            <a:ext cx="6611273" cy="2067213"/>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5103</TotalTime>
  <Words>703</Words>
  <Application>Microsoft Office PowerPoint</Application>
  <PresentationFormat>Widescreen</PresentationFormat>
  <Paragraphs>119</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Arial</vt:lpstr>
      <vt:lpstr>Arial Black</vt:lpstr>
      <vt:lpstr>Calibri</vt:lpstr>
      <vt:lpstr>Georgia</vt:lpstr>
      <vt:lpstr>Helvetica Neue</vt:lpstr>
      <vt:lpstr>Sabon Next LT</vt:lpstr>
      <vt:lpstr>Symbol</vt:lpstr>
      <vt:lpstr>Wingdings</vt:lpstr>
      <vt:lpstr>Office Theme</vt:lpstr>
      <vt:lpstr>Fake NEWS Detection project</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258</cp:revision>
  <dcterms:created xsi:type="dcterms:W3CDTF">2022-08-31T15:26:21Z</dcterms:created>
  <dcterms:modified xsi:type="dcterms:W3CDTF">2022-12-08T16:46:30Z</dcterms:modified>
</cp:coreProperties>
</file>