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Dashboard_with_Tableau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18CD7D-60AC-4716-985C-00FA146747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Netflix_Dashboard_with_Tableau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4CA1EF-6193-4F53-B3C5-4330F38816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8/4/2023 8:24:11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4DFC2839-7C98-4C9E-A1E9-7E60C1A8A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5" y="0"/>
            <a:ext cx="11435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2023-08-04T08:24:12Z</dcterms:created>
  <dcterms:modified xsi:type="dcterms:W3CDTF">2023-08-04T08:24:12Z</dcterms:modified>
</cp:coreProperties>
</file>