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256" r:id="rId5"/>
    <p:sldId id="258" r:id="rId6"/>
    <p:sldId id="407" r:id="rId7"/>
    <p:sldId id="409" r:id="rId8"/>
    <p:sldId id="412" r:id="rId9"/>
    <p:sldId id="410" r:id="rId10"/>
    <p:sldId id="376" r:id="rId11"/>
    <p:sldId id="414" r:id="rId12"/>
    <p:sldId id="377" r:id="rId13"/>
    <p:sldId id="413" r:id="rId14"/>
    <p:sldId id="406" r:id="rId15"/>
    <p:sldId id="415" r:id="rId16"/>
    <p:sldId id="401" r:id="rId17"/>
    <p:sldId id="350"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65E3C-81E7-49DB-A17D-84A105B21E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07FAB-2292-4726-8CB6-0C482829EAE0}">
      <dgm:prSet/>
      <dgm:spPr/>
      <dgm:t>
        <a:bodyPr/>
        <a:lstStyle/>
        <a:p>
          <a:r>
            <a:rPr lang="en-IN" b="1"/>
            <a:t>Literature Survey</a:t>
          </a:r>
          <a:endParaRPr lang="en-US"/>
        </a:p>
      </dgm:t>
    </dgm:pt>
    <dgm:pt modelId="{B340C6A0-1481-4722-9A49-E2C5F8F8A69F}" type="parTrans" cxnId="{A3FBD54E-017B-46FD-B873-B88C76C816CF}">
      <dgm:prSet/>
      <dgm:spPr/>
      <dgm:t>
        <a:bodyPr/>
        <a:lstStyle/>
        <a:p>
          <a:endParaRPr lang="en-US"/>
        </a:p>
      </dgm:t>
    </dgm:pt>
    <dgm:pt modelId="{7718FA7D-591A-4D96-B619-4DB20F0AEC3A}" type="sibTrans" cxnId="{A3FBD54E-017B-46FD-B873-B88C76C816CF}">
      <dgm:prSet/>
      <dgm:spPr/>
      <dgm:t>
        <a:bodyPr/>
        <a:lstStyle/>
        <a:p>
          <a:endParaRPr lang="en-US"/>
        </a:p>
      </dgm:t>
    </dgm:pt>
    <dgm:pt modelId="{42E9F399-0238-48F3-9EE2-C99A34CA21A5}">
      <dgm:prSet/>
      <dgm:spPr/>
      <dgm:t>
        <a:bodyPr/>
        <a:lstStyle/>
        <a:p>
          <a:r>
            <a:rPr lang="en-IN" b="1"/>
            <a:t>Inference</a:t>
          </a:r>
          <a:endParaRPr lang="en-US"/>
        </a:p>
      </dgm:t>
    </dgm:pt>
    <dgm:pt modelId="{E82E8AA5-B672-42D9-87F9-FB318027B1B6}" type="parTrans" cxnId="{E67BC6A8-3420-4E68-966C-0D96A2BBB7C1}">
      <dgm:prSet/>
      <dgm:spPr/>
      <dgm:t>
        <a:bodyPr/>
        <a:lstStyle/>
        <a:p>
          <a:endParaRPr lang="en-US"/>
        </a:p>
      </dgm:t>
    </dgm:pt>
    <dgm:pt modelId="{D02E7DFD-4861-4048-BEAC-E3927B3B7086}" type="sibTrans" cxnId="{E67BC6A8-3420-4E68-966C-0D96A2BBB7C1}">
      <dgm:prSet/>
      <dgm:spPr/>
      <dgm:t>
        <a:bodyPr/>
        <a:lstStyle/>
        <a:p>
          <a:endParaRPr lang="en-US"/>
        </a:p>
      </dgm:t>
    </dgm:pt>
    <dgm:pt modelId="{0D52CF0E-1C4B-4C90-9022-08A17AE8C977}">
      <dgm:prSet/>
      <dgm:spPr/>
      <dgm:t>
        <a:bodyPr/>
        <a:lstStyle/>
        <a:p>
          <a:r>
            <a:rPr lang="en-IN" b="1"/>
            <a:t>Problem Statement</a:t>
          </a:r>
          <a:endParaRPr lang="en-US"/>
        </a:p>
      </dgm:t>
    </dgm:pt>
    <dgm:pt modelId="{8838B43E-C651-461E-81BE-B45F78A637B8}" type="parTrans" cxnId="{59F3310B-06D3-4652-9075-DACF60FC277E}">
      <dgm:prSet/>
      <dgm:spPr/>
      <dgm:t>
        <a:bodyPr/>
        <a:lstStyle/>
        <a:p>
          <a:endParaRPr lang="en-US"/>
        </a:p>
      </dgm:t>
    </dgm:pt>
    <dgm:pt modelId="{A87423E2-2C3A-43CE-96C2-70EF2874524C}" type="sibTrans" cxnId="{59F3310B-06D3-4652-9075-DACF60FC277E}">
      <dgm:prSet/>
      <dgm:spPr/>
      <dgm:t>
        <a:bodyPr/>
        <a:lstStyle/>
        <a:p>
          <a:endParaRPr lang="en-US"/>
        </a:p>
      </dgm:t>
    </dgm:pt>
    <dgm:pt modelId="{16052639-414B-4016-B454-EE3EC1360FD5}">
      <dgm:prSet/>
      <dgm:spPr/>
      <dgm:t>
        <a:bodyPr/>
        <a:lstStyle/>
        <a:p>
          <a:r>
            <a:rPr lang="en-IN" b="1"/>
            <a:t>Dataset Used</a:t>
          </a:r>
          <a:endParaRPr lang="en-US"/>
        </a:p>
      </dgm:t>
    </dgm:pt>
    <dgm:pt modelId="{5BF74869-AC92-4B3F-8513-2B61D93F9F53}" type="parTrans" cxnId="{CCF95E08-2AD3-4229-AF46-3B82FA30A499}">
      <dgm:prSet/>
      <dgm:spPr/>
      <dgm:t>
        <a:bodyPr/>
        <a:lstStyle/>
        <a:p>
          <a:endParaRPr lang="en-US"/>
        </a:p>
      </dgm:t>
    </dgm:pt>
    <dgm:pt modelId="{24D2D918-C97E-4EBF-9677-4B1248D79ACB}" type="sibTrans" cxnId="{CCF95E08-2AD3-4229-AF46-3B82FA30A499}">
      <dgm:prSet/>
      <dgm:spPr/>
      <dgm:t>
        <a:bodyPr/>
        <a:lstStyle/>
        <a:p>
          <a:endParaRPr lang="en-US"/>
        </a:p>
      </dgm:t>
    </dgm:pt>
    <dgm:pt modelId="{A30684FA-3128-41F4-9034-7CA453076D8B}">
      <dgm:prSet/>
      <dgm:spPr/>
      <dgm:t>
        <a:bodyPr/>
        <a:lstStyle/>
        <a:p>
          <a:r>
            <a:rPr lang="en-IN" b="1"/>
            <a:t>Block diagram for Proposed System</a:t>
          </a:r>
          <a:endParaRPr lang="en-US"/>
        </a:p>
      </dgm:t>
    </dgm:pt>
    <dgm:pt modelId="{5E35E82F-2AB4-414A-AAE1-7FFD3A27468A}" type="parTrans" cxnId="{E7AD287B-EC41-433C-B93F-D400B4197B87}">
      <dgm:prSet/>
      <dgm:spPr/>
      <dgm:t>
        <a:bodyPr/>
        <a:lstStyle/>
        <a:p>
          <a:endParaRPr lang="en-US"/>
        </a:p>
      </dgm:t>
    </dgm:pt>
    <dgm:pt modelId="{F135CFEC-C19F-4F38-B040-2F1F1B4FB3DB}" type="sibTrans" cxnId="{E7AD287B-EC41-433C-B93F-D400B4197B87}">
      <dgm:prSet/>
      <dgm:spPr/>
      <dgm:t>
        <a:bodyPr/>
        <a:lstStyle/>
        <a:p>
          <a:endParaRPr lang="en-US"/>
        </a:p>
      </dgm:t>
    </dgm:pt>
    <dgm:pt modelId="{32CD3D91-8D47-4807-85EB-209A583B8018}">
      <dgm:prSet/>
      <dgm:spPr/>
      <dgm:t>
        <a:bodyPr/>
        <a:lstStyle/>
        <a:p>
          <a:r>
            <a:rPr lang="en-IN" b="1"/>
            <a:t>Front End &amp; Back End</a:t>
          </a:r>
          <a:endParaRPr lang="en-US"/>
        </a:p>
      </dgm:t>
    </dgm:pt>
    <dgm:pt modelId="{0210F5D1-D336-4E2D-B8AD-3394AF81F3E1}" type="parTrans" cxnId="{425313A0-452E-4442-B81A-E8B12E9F2A75}">
      <dgm:prSet/>
      <dgm:spPr/>
      <dgm:t>
        <a:bodyPr/>
        <a:lstStyle/>
        <a:p>
          <a:endParaRPr lang="en-US"/>
        </a:p>
      </dgm:t>
    </dgm:pt>
    <dgm:pt modelId="{EAAF7017-2ACB-4575-8C04-7338A2C450FE}" type="sibTrans" cxnId="{425313A0-452E-4442-B81A-E8B12E9F2A75}">
      <dgm:prSet/>
      <dgm:spPr/>
      <dgm:t>
        <a:bodyPr/>
        <a:lstStyle/>
        <a:p>
          <a:endParaRPr lang="en-US"/>
        </a:p>
      </dgm:t>
    </dgm:pt>
    <dgm:pt modelId="{A5E3FAE7-F00F-4713-A51A-6FCBB5403232}">
      <dgm:prSet/>
      <dgm:spPr/>
      <dgm:t>
        <a:bodyPr/>
        <a:lstStyle/>
        <a:p>
          <a:r>
            <a:rPr lang="en-IN" b="1"/>
            <a:t>Timeline using Gantt chart</a:t>
          </a:r>
          <a:endParaRPr lang="en-US"/>
        </a:p>
      </dgm:t>
    </dgm:pt>
    <dgm:pt modelId="{1E85CD94-E776-44E2-BFFB-B1231677754B}" type="parTrans" cxnId="{FB4DC48C-D2E0-40FF-86BC-D2F02C7681E9}">
      <dgm:prSet/>
      <dgm:spPr/>
      <dgm:t>
        <a:bodyPr/>
        <a:lstStyle/>
        <a:p>
          <a:endParaRPr lang="en-US"/>
        </a:p>
      </dgm:t>
    </dgm:pt>
    <dgm:pt modelId="{6B40C25E-6BD8-453A-B6F5-08993B7787B8}" type="sibTrans" cxnId="{FB4DC48C-D2E0-40FF-86BC-D2F02C7681E9}">
      <dgm:prSet/>
      <dgm:spPr/>
      <dgm:t>
        <a:bodyPr/>
        <a:lstStyle/>
        <a:p>
          <a:endParaRPr lang="en-US"/>
        </a:p>
      </dgm:t>
    </dgm:pt>
    <dgm:pt modelId="{29504E64-D934-4550-95AE-22C05A207DF2}">
      <dgm:prSet/>
      <dgm:spPr/>
      <dgm:t>
        <a:bodyPr/>
        <a:lstStyle/>
        <a:p>
          <a:r>
            <a:rPr lang="en-IN" b="1"/>
            <a:t>References</a:t>
          </a:r>
          <a:endParaRPr lang="en-US"/>
        </a:p>
      </dgm:t>
    </dgm:pt>
    <dgm:pt modelId="{9391C5FC-AF5A-4128-BB21-AC65720B6F1C}" type="parTrans" cxnId="{F8E81A78-F0AF-4A5D-9BA1-C6EAF537168F}">
      <dgm:prSet/>
      <dgm:spPr/>
      <dgm:t>
        <a:bodyPr/>
        <a:lstStyle/>
        <a:p>
          <a:endParaRPr lang="en-US"/>
        </a:p>
      </dgm:t>
    </dgm:pt>
    <dgm:pt modelId="{739A310E-342A-4943-BE3C-B18A2756C4F9}" type="sibTrans" cxnId="{F8E81A78-F0AF-4A5D-9BA1-C6EAF537168F}">
      <dgm:prSet/>
      <dgm:spPr/>
      <dgm:t>
        <a:bodyPr/>
        <a:lstStyle/>
        <a:p>
          <a:endParaRPr lang="en-US"/>
        </a:p>
      </dgm:t>
    </dgm:pt>
    <dgm:pt modelId="{ADB59575-75E3-4B51-8FF6-F35B3B21EA4B}" type="pres">
      <dgm:prSet presAssocID="{DD365E3C-81E7-49DB-A17D-84A105B21E66}" presName="vert0" presStyleCnt="0">
        <dgm:presLayoutVars>
          <dgm:dir/>
          <dgm:animOne val="branch"/>
          <dgm:animLvl val="lvl"/>
        </dgm:presLayoutVars>
      </dgm:prSet>
      <dgm:spPr/>
    </dgm:pt>
    <dgm:pt modelId="{D3AD8CFA-173F-4472-8F01-ED1FA1A078F8}" type="pres">
      <dgm:prSet presAssocID="{EBA07FAB-2292-4726-8CB6-0C482829EAE0}" presName="thickLine" presStyleLbl="alignNode1" presStyleIdx="0" presStyleCnt="8"/>
      <dgm:spPr/>
    </dgm:pt>
    <dgm:pt modelId="{F1681F21-6A70-4016-9F29-A1296D5E411E}" type="pres">
      <dgm:prSet presAssocID="{EBA07FAB-2292-4726-8CB6-0C482829EAE0}" presName="horz1" presStyleCnt="0"/>
      <dgm:spPr/>
    </dgm:pt>
    <dgm:pt modelId="{93779213-5762-456F-982F-B3FBF90323B0}" type="pres">
      <dgm:prSet presAssocID="{EBA07FAB-2292-4726-8CB6-0C482829EAE0}" presName="tx1" presStyleLbl="revTx" presStyleIdx="0" presStyleCnt="8"/>
      <dgm:spPr/>
    </dgm:pt>
    <dgm:pt modelId="{BFE3A534-B111-46AB-9A71-855AFB96E355}" type="pres">
      <dgm:prSet presAssocID="{EBA07FAB-2292-4726-8CB6-0C482829EAE0}" presName="vert1" presStyleCnt="0"/>
      <dgm:spPr/>
    </dgm:pt>
    <dgm:pt modelId="{0569EAA4-AF76-4A03-8463-08E6C6978262}" type="pres">
      <dgm:prSet presAssocID="{42E9F399-0238-48F3-9EE2-C99A34CA21A5}" presName="thickLine" presStyleLbl="alignNode1" presStyleIdx="1" presStyleCnt="8"/>
      <dgm:spPr/>
    </dgm:pt>
    <dgm:pt modelId="{8B14EE0A-44B1-4880-8C25-24F895DA86EA}" type="pres">
      <dgm:prSet presAssocID="{42E9F399-0238-48F3-9EE2-C99A34CA21A5}" presName="horz1" presStyleCnt="0"/>
      <dgm:spPr/>
    </dgm:pt>
    <dgm:pt modelId="{4C036EC6-CC76-456B-9E61-AED49082851C}" type="pres">
      <dgm:prSet presAssocID="{42E9F399-0238-48F3-9EE2-C99A34CA21A5}" presName="tx1" presStyleLbl="revTx" presStyleIdx="1" presStyleCnt="8"/>
      <dgm:spPr/>
    </dgm:pt>
    <dgm:pt modelId="{AFEF5A67-076F-4D95-9E3C-2FBF386F9EF7}" type="pres">
      <dgm:prSet presAssocID="{42E9F399-0238-48F3-9EE2-C99A34CA21A5}" presName="vert1" presStyleCnt="0"/>
      <dgm:spPr/>
    </dgm:pt>
    <dgm:pt modelId="{B03C7E17-AD68-4ACD-A45B-1314EAC5B338}" type="pres">
      <dgm:prSet presAssocID="{0D52CF0E-1C4B-4C90-9022-08A17AE8C977}" presName="thickLine" presStyleLbl="alignNode1" presStyleIdx="2" presStyleCnt="8"/>
      <dgm:spPr/>
    </dgm:pt>
    <dgm:pt modelId="{329C973F-0CEF-44E0-A8A9-F52454C29CA9}" type="pres">
      <dgm:prSet presAssocID="{0D52CF0E-1C4B-4C90-9022-08A17AE8C977}" presName="horz1" presStyleCnt="0"/>
      <dgm:spPr/>
    </dgm:pt>
    <dgm:pt modelId="{9BD9D833-7079-47ED-87E2-6187ECC7C36C}" type="pres">
      <dgm:prSet presAssocID="{0D52CF0E-1C4B-4C90-9022-08A17AE8C977}" presName="tx1" presStyleLbl="revTx" presStyleIdx="2" presStyleCnt="8"/>
      <dgm:spPr/>
    </dgm:pt>
    <dgm:pt modelId="{EB15D76A-E759-4B57-B7E7-129CA98691CD}" type="pres">
      <dgm:prSet presAssocID="{0D52CF0E-1C4B-4C90-9022-08A17AE8C977}" presName="vert1" presStyleCnt="0"/>
      <dgm:spPr/>
    </dgm:pt>
    <dgm:pt modelId="{91739023-89D6-46C9-AB4F-D8A9CAF630CD}" type="pres">
      <dgm:prSet presAssocID="{16052639-414B-4016-B454-EE3EC1360FD5}" presName="thickLine" presStyleLbl="alignNode1" presStyleIdx="3" presStyleCnt="8"/>
      <dgm:spPr/>
    </dgm:pt>
    <dgm:pt modelId="{E4D3D528-291B-4B9A-95C9-F670653CD114}" type="pres">
      <dgm:prSet presAssocID="{16052639-414B-4016-B454-EE3EC1360FD5}" presName="horz1" presStyleCnt="0"/>
      <dgm:spPr/>
    </dgm:pt>
    <dgm:pt modelId="{C43E04A2-94A4-4905-ADF2-05F09A3D0186}" type="pres">
      <dgm:prSet presAssocID="{16052639-414B-4016-B454-EE3EC1360FD5}" presName="tx1" presStyleLbl="revTx" presStyleIdx="3" presStyleCnt="8"/>
      <dgm:spPr/>
    </dgm:pt>
    <dgm:pt modelId="{ACA71589-525E-4D1C-8EB2-A08C99A7F4ED}" type="pres">
      <dgm:prSet presAssocID="{16052639-414B-4016-B454-EE3EC1360FD5}" presName="vert1" presStyleCnt="0"/>
      <dgm:spPr/>
    </dgm:pt>
    <dgm:pt modelId="{DF2EC919-24A2-47C7-BCD5-B11C52AC8541}" type="pres">
      <dgm:prSet presAssocID="{A30684FA-3128-41F4-9034-7CA453076D8B}" presName="thickLine" presStyleLbl="alignNode1" presStyleIdx="4" presStyleCnt="8"/>
      <dgm:spPr/>
    </dgm:pt>
    <dgm:pt modelId="{D6E56F74-7579-489E-85E6-0BAA82B4F261}" type="pres">
      <dgm:prSet presAssocID="{A30684FA-3128-41F4-9034-7CA453076D8B}" presName="horz1" presStyleCnt="0"/>
      <dgm:spPr/>
    </dgm:pt>
    <dgm:pt modelId="{962FCA4F-AD73-40EA-A43E-438D74E9570C}" type="pres">
      <dgm:prSet presAssocID="{A30684FA-3128-41F4-9034-7CA453076D8B}" presName="tx1" presStyleLbl="revTx" presStyleIdx="4" presStyleCnt="8"/>
      <dgm:spPr/>
    </dgm:pt>
    <dgm:pt modelId="{D50278A1-0D57-4339-AA85-2F727B811695}" type="pres">
      <dgm:prSet presAssocID="{A30684FA-3128-41F4-9034-7CA453076D8B}" presName="vert1" presStyleCnt="0"/>
      <dgm:spPr/>
    </dgm:pt>
    <dgm:pt modelId="{E809FAA1-E51A-45FA-BF7C-D49BC5A222A0}" type="pres">
      <dgm:prSet presAssocID="{32CD3D91-8D47-4807-85EB-209A583B8018}" presName="thickLine" presStyleLbl="alignNode1" presStyleIdx="5" presStyleCnt="8"/>
      <dgm:spPr/>
    </dgm:pt>
    <dgm:pt modelId="{BD770A32-F189-4FBE-860B-D74A29BA8981}" type="pres">
      <dgm:prSet presAssocID="{32CD3D91-8D47-4807-85EB-209A583B8018}" presName="horz1" presStyleCnt="0"/>
      <dgm:spPr/>
    </dgm:pt>
    <dgm:pt modelId="{198CFCFA-8DF6-45D0-9111-FF5CFC897581}" type="pres">
      <dgm:prSet presAssocID="{32CD3D91-8D47-4807-85EB-209A583B8018}" presName="tx1" presStyleLbl="revTx" presStyleIdx="5" presStyleCnt="8"/>
      <dgm:spPr/>
    </dgm:pt>
    <dgm:pt modelId="{AE68269E-C57B-4791-9527-5DDF3F6954B2}" type="pres">
      <dgm:prSet presAssocID="{32CD3D91-8D47-4807-85EB-209A583B8018}" presName="vert1" presStyleCnt="0"/>
      <dgm:spPr/>
    </dgm:pt>
    <dgm:pt modelId="{8CE8B6D8-7C2C-4D08-B3A5-55522947A079}" type="pres">
      <dgm:prSet presAssocID="{A5E3FAE7-F00F-4713-A51A-6FCBB5403232}" presName="thickLine" presStyleLbl="alignNode1" presStyleIdx="6" presStyleCnt="8"/>
      <dgm:spPr/>
    </dgm:pt>
    <dgm:pt modelId="{4A5F1B1D-E75D-4845-8123-31AD31772A79}" type="pres">
      <dgm:prSet presAssocID="{A5E3FAE7-F00F-4713-A51A-6FCBB5403232}" presName="horz1" presStyleCnt="0"/>
      <dgm:spPr/>
    </dgm:pt>
    <dgm:pt modelId="{8B79E16D-D7D2-4299-A743-E4171BD76064}" type="pres">
      <dgm:prSet presAssocID="{A5E3FAE7-F00F-4713-A51A-6FCBB5403232}" presName="tx1" presStyleLbl="revTx" presStyleIdx="6" presStyleCnt="8"/>
      <dgm:spPr/>
    </dgm:pt>
    <dgm:pt modelId="{9905ECE5-4DD4-41C7-8FC6-FA4B0E9829E7}" type="pres">
      <dgm:prSet presAssocID="{A5E3FAE7-F00F-4713-A51A-6FCBB5403232}" presName="vert1" presStyleCnt="0"/>
      <dgm:spPr/>
    </dgm:pt>
    <dgm:pt modelId="{D0A85E35-D131-469A-B5CB-61F40BB837E4}" type="pres">
      <dgm:prSet presAssocID="{29504E64-D934-4550-95AE-22C05A207DF2}" presName="thickLine" presStyleLbl="alignNode1" presStyleIdx="7" presStyleCnt="8"/>
      <dgm:spPr/>
    </dgm:pt>
    <dgm:pt modelId="{8893529C-8427-4AF1-B7BF-18C1916FCC8B}" type="pres">
      <dgm:prSet presAssocID="{29504E64-D934-4550-95AE-22C05A207DF2}" presName="horz1" presStyleCnt="0"/>
      <dgm:spPr/>
    </dgm:pt>
    <dgm:pt modelId="{5F6D1A87-0AEE-4031-907B-B5EAA82E3BFE}" type="pres">
      <dgm:prSet presAssocID="{29504E64-D934-4550-95AE-22C05A207DF2}" presName="tx1" presStyleLbl="revTx" presStyleIdx="7" presStyleCnt="8"/>
      <dgm:spPr/>
    </dgm:pt>
    <dgm:pt modelId="{23C38A1B-F841-4F8C-8479-2A8DC498C661}" type="pres">
      <dgm:prSet presAssocID="{29504E64-D934-4550-95AE-22C05A207DF2}" presName="vert1" presStyleCnt="0"/>
      <dgm:spPr/>
    </dgm:pt>
  </dgm:ptLst>
  <dgm:cxnLst>
    <dgm:cxn modelId="{4C687405-E0C3-45D7-BB5D-1C4AACF8495E}" type="presOf" srcId="{42E9F399-0238-48F3-9EE2-C99A34CA21A5}" destId="{4C036EC6-CC76-456B-9E61-AED49082851C}" srcOrd="0" destOrd="0" presId="urn:microsoft.com/office/officeart/2008/layout/LinedList"/>
    <dgm:cxn modelId="{CCF95E08-2AD3-4229-AF46-3B82FA30A499}" srcId="{DD365E3C-81E7-49DB-A17D-84A105B21E66}" destId="{16052639-414B-4016-B454-EE3EC1360FD5}" srcOrd="3" destOrd="0" parTransId="{5BF74869-AC92-4B3F-8513-2B61D93F9F53}" sibTransId="{24D2D918-C97E-4EBF-9677-4B1248D79ACB}"/>
    <dgm:cxn modelId="{59F3310B-06D3-4652-9075-DACF60FC277E}" srcId="{DD365E3C-81E7-49DB-A17D-84A105B21E66}" destId="{0D52CF0E-1C4B-4C90-9022-08A17AE8C977}" srcOrd="2" destOrd="0" parTransId="{8838B43E-C651-461E-81BE-B45F78A637B8}" sibTransId="{A87423E2-2C3A-43CE-96C2-70EF2874524C}"/>
    <dgm:cxn modelId="{B4EF4818-7A39-4784-8BA1-7A87CF35853D}" type="presOf" srcId="{EBA07FAB-2292-4726-8CB6-0C482829EAE0}" destId="{93779213-5762-456F-982F-B3FBF90323B0}" srcOrd="0" destOrd="0" presId="urn:microsoft.com/office/officeart/2008/layout/LinedList"/>
    <dgm:cxn modelId="{971E604D-0684-44AE-86F2-8FA813091687}" type="presOf" srcId="{A5E3FAE7-F00F-4713-A51A-6FCBB5403232}" destId="{8B79E16D-D7D2-4299-A743-E4171BD76064}" srcOrd="0" destOrd="0" presId="urn:microsoft.com/office/officeart/2008/layout/LinedList"/>
    <dgm:cxn modelId="{A3FBD54E-017B-46FD-B873-B88C76C816CF}" srcId="{DD365E3C-81E7-49DB-A17D-84A105B21E66}" destId="{EBA07FAB-2292-4726-8CB6-0C482829EAE0}" srcOrd="0" destOrd="0" parTransId="{B340C6A0-1481-4722-9A49-E2C5F8F8A69F}" sibTransId="{7718FA7D-591A-4D96-B619-4DB20F0AEC3A}"/>
    <dgm:cxn modelId="{F8E81A78-F0AF-4A5D-9BA1-C6EAF537168F}" srcId="{DD365E3C-81E7-49DB-A17D-84A105B21E66}" destId="{29504E64-D934-4550-95AE-22C05A207DF2}" srcOrd="7" destOrd="0" parTransId="{9391C5FC-AF5A-4128-BB21-AC65720B6F1C}" sibTransId="{739A310E-342A-4943-BE3C-B18A2756C4F9}"/>
    <dgm:cxn modelId="{E7AD287B-EC41-433C-B93F-D400B4197B87}" srcId="{DD365E3C-81E7-49DB-A17D-84A105B21E66}" destId="{A30684FA-3128-41F4-9034-7CA453076D8B}" srcOrd="4" destOrd="0" parTransId="{5E35E82F-2AB4-414A-AAE1-7FFD3A27468A}" sibTransId="{F135CFEC-C19F-4F38-B040-2F1F1B4FB3DB}"/>
    <dgm:cxn modelId="{354AEC82-4E45-45B8-BF90-E859BD118CA1}" type="presOf" srcId="{DD365E3C-81E7-49DB-A17D-84A105B21E66}" destId="{ADB59575-75E3-4B51-8FF6-F35B3B21EA4B}" srcOrd="0" destOrd="0" presId="urn:microsoft.com/office/officeart/2008/layout/LinedList"/>
    <dgm:cxn modelId="{FB4DC48C-D2E0-40FF-86BC-D2F02C7681E9}" srcId="{DD365E3C-81E7-49DB-A17D-84A105B21E66}" destId="{A5E3FAE7-F00F-4713-A51A-6FCBB5403232}" srcOrd="6" destOrd="0" parTransId="{1E85CD94-E776-44E2-BFFB-B1231677754B}" sibTransId="{6B40C25E-6BD8-453A-B6F5-08993B7787B8}"/>
    <dgm:cxn modelId="{D8739E8D-F8DA-489F-846E-5BE31A1D4BDA}" type="presOf" srcId="{29504E64-D934-4550-95AE-22C05A207DF2}" destId="{5F6D1A87-0AEE-4031-907B-B5EAA82E3BFE}" srcOrd="0" destOrd="0" presId="urn:microsoft.com/office/officeart/2008/layout/LinedList"/>
    <dgm:cxn modelId="{09729E91-F5CE-4C39-B13A-31683EC0CC0D}" type="presOf" srcId="{0D52CF0E-1C4B-4C90-9022-08A17AE8C977}" destId="{9BD9D833-7079-47ED-87E2-6187ECC7C36C}" srcOrd="0" destOrd="0" presId="urn:microsoft.com/office/officeart/2008/layout/LinedList"/>
    <dgm:cxn modelId="{33564599-94A6-4E3A-9D50-0A78A1EE04D6}" type="presOf" srcId="{A30684FA-3128-41F4-9034-7CA453076D8B}" destId="{962FCA4F-AD73-40EA-A43E-438D74E9570C}" srcOrd="0" destOrd="0" presId="urn:microsoft.com/office/officeart/2008/layout/LinedList"/>
    <dgm:cxn modelId="{425313A0-452E-4442-B81A-E8B12E9F2A75}" srcId="{DD365E3C-81E7-49DB-A17D-84A105B21E66}" destId="{32CD3D91-8D47-4807-85EB-209A583B8018}" srcOrd="5" destOrd="0" parTransId="{0210F5D1-D336-4E2D-B8AD-3394AF81F3E1}" sibTransId="{EAAF7017-2ACB-4575-8C04-7338A2C450FE}"/>
    <dgm:cxn modelId="{E67BC6A8-3420-4E68-966C-0D96A2BBB7C1}" srcId="{DD365E3C-81E7-49DB-A17D-84A105B21E66}" destId="{42E9F399-0238-48F3-9EE2-C99A34CA21A5}" srcOrd="1" destOrd="0" parTransId="{E82E8AA5-B672-42D9-87F9-FB318027B1B6}" sibTransId="{D02E7DFD-4861-4048-BEAC-E3927B3B7086}"/>
    <dgm:cxn modelId="{0B2F22C4-A225-46CB-BEB4-0710858FA273}" type="presOf" srcId="{16052639-414B-4016-B454-EE3EC1360FD5}" destId="{C43E04A2-94A4-4905-ADF2-05F09A3D0186}" srcOrd="0" destOrd="0" presId="urn:microsoft.com/office/officeart/2008/layout/LinedList"/>
    <dgm:cxn modelId="{CFE5DAD9-F3D3-4DE3-B964-32A346219645}" type="presOf" srcId="{32CD3D91-8D47-4807-85EB-209A583B8018}" destId="{198CFCFA-8DF6-45D0-9111-FF5CFC897581}" srcOrd="0" destOrd="0" presId="urn:microsoft.com/office/officeart/2008/layout/LinedList"/>
    <dgm:cxn modelId="{318F00C1-DEB7-42FD-BDFF-573C0935EDEC}" type="presParOf" srcId="{ADB59575-75E3-4B51-8FF6-F35B3B21EA4B}" destId="{D3AD8CFA-173F-4472-8F01-ED1FA1A078F8}" srcOrd="0" destOrd="0" presId="urn:microsoft.com/office/officeart/2008/layout/LinedList"/>
    <dgm:cxn modelId="{90040691-1C71-44D0-AF48-A1CE7AD9DDEC}" type="presParOf" srcId="{ADB59575-75E3-4B51-8FF6-F35B3B21EA4B}" destId="{F1681F21-6A70-4016-9F29-A1296D5E411E}" srcOrd="1" destOrd="0" presId="urn:microsoft.com/office/officeart/2008/layout/LinedList"/>
    <dgm:cxn modelId="{46B03C6C-C2E6-4BED-8D74-DEF6622FA0E7}" type="presParOf" srcId="{F1681F21-6A70-4016-9F29-A1296D5E411E}" destId="{93779213-5762-456F-982F-B3FBF90323B0}" srcOrd="0" destOrd="0" presId="urn:microsoft.com/office/officeart/2008/layout/LinedList"/>
    <dgm:cxn modelId="{DAF60B68-5894-44EB-80C1-88EE4FA5216B}" type="presParOf" srcId="{F1681F21-6A70-4016-9F29-A1296D5E411E}" destId="{BFE3A534-B111-46AB-9A71-855AFB96E355}" srcOrd="1" destOrd="0" presId="urn:microsoft.com/office/officeart/2008/layout/LinedList"/>
    <dgm:cxn modelId="{7B00B63E-2675-4BEB-B221-80726437A147}" type="presParOf" srcId="{ADB59575-75E3-4B51-8FF6-F35B3B21EA4B}" destId="{0569EAA4-AF76-4A03-8463-08E6C6978262}" srcOrd="2" destOrd="0" presId="urn:microsoft.com/office/officeart/2008/layout/LinedList"/>
    <dgm:cxn modelId="{A32B8CE3-B8A4-46C4-9688-8C9568C3F054}" type="presParOf" srcId="{ADB59575-75E3-4B51-8FF6-F35B3B21EA4B}" destId="{8B14EE0A-44B1-4880-8C25-24F895DA86EA}" srcOrd="3" destOrd="0" presId="urn:microsoft.com/office/officeart/2008/layout/LinedList"/>
    <dgm:cxn modelId="{4A36020D-99A9-4B11-84C3-EEA8374D86FB}" type="presParOf" srcId="{8B14EE0A-44B1-4880-8C25-24F895DA86EA}" destId="{4C036EC6-CC76-456B-9E61-AED49082851C}" srcOrd="0" destOrd="0" presId="urn:microsoft.com/office/officeart/2008/layout/LinedList"/>
    <dgm:cxn modelId="{AE708D81-402D-49D0-AE39-14E6D90B7515}" type="presParOf" srcId="{8B14EE0A-44B1-4880-8C25-24F895DA86EA}" destId="{AFEF5A67-076F-4D95-9E3C-2FBF386F9EF7}" srcOrd="1" destOrd="0" presId="urn:microsoft.com/office/officeart/2008/layout/LinedList"/>
    <dgm:cxn modelId="{B03A4A87-4E87-46CD-885E-E77B580BD641}" type="presParOf" srcId="{ADB59575-75E3-4B51-8FF6-F35B3B21EA4B}" destId="{B03C7E17-AD68-4ACD-A45B-1314EAC5B338}" srcOrd="4" destOrd="0" presId="urn:microsoft.com/office/officeart/2008/layout/LinedList"/>
    <dgm:cxn modelId="{4F6CA896-B0EA-454A-9221-6EF84C0DFFBE}" type="presParOf" srcId="{ADB59575-75E3-4B51-8FF6-F35B3B21EA4B}" destId="{329C973F-0CEF-44E0-A8A9-F52454C29CA9}" srcOrd="5" destOrd="0" presId="urn:microsoft.com/office/officeart/2008/layout/LinedList"/>
    <dgm:cxn modelId="{D4C6BD54-1482-4DF7-B76E-2022D9EAA02B}" type="presParOf" srcId="{329C973F-0CEF-44E0-A8A9-F52454C29CA9}" destId="{9BD9D833-7079-47ED-87E2-6187ECC7C36C}" srcOrd="0" destOrd="0" presId="urn:microsoft.com/office/officeart/2008/layout/LinedList"/>
    <dgm:cxn modelId="{CC9DBDEE-93F2-4B55-A966-C163DFB43039}" type="presParOf" srcId="{329C973F-0CEF-44E0-A8A9-F52454C29CA9}" destId="{EB15D76A-E759-4B57-B7E7-129CA98691CD}" srcOrd="1" destOrd="0" presId="urn:microsoft.com/office/officeart/2008/layout/LinedList"/>
    <dgm:cxn modelId="{37A77A88-C575-4D4B-A22B-699B65A8BD10}" type="presParOf" srcId="{ADB59575-75E3-4B51-8FF6-F35B3B21EA4B}" destId="{91739023-89D6-46C9-AB4F-D8A9CAF630CD}" srcOrd="6" destOrd="0" presId="urn:microsoft.com/office/officeart/2008/layout/LinedList"/>
    <dgm:cxn modelId="{FAE36EF2-6F6C-494E-AA85-DD4C7D2BC8AD}" type="presParOf" srcId="{ADB59575-75E3-4B51-8FF6-F35B3B21EA4B}" destId="{E4D3D528-291B-4B9A-95C9-F670653CD114}" srcOrd="7" destOrd="0" presId="urn:microsoft.com/office/officeart/2008/layout/LinedList"/>
    <dgm:cxn modelId="{C2FED9C5-5BB6-418D-AB0F-696EA37DD859}" type="presParOf" srcId="{E4D3D528-291B-4B9A-95C9-F670653CD114}" destId="{C43E04A2-94A4-4905-ADF2-05F09A3D0186}" srcOrd="0" destOrd="0" presId="urn:microsoft.com/office/officeart/2008/layout/LinedList"/>
    <dgm:cxn modelId="{8EC01B80-4303-43B2-8116-74A252FE6531}" type="presParOf" srcId="{E4D3D528-291B-4B9A-95C9-F670653CD114}" destId="{ACA71589-525E-4D1C-8EB2-A08C99A7F4ED}" srcOrd="1" destOrd="0" presId="urn:microsoft.com/office/officeart/2008/layout/LinedList"/>
    <dgm:cxn modelId="{403CA014-5F3F-47B7-8C0D-87ACDD96A2FB}" type="presParOf" srcId="{ADB59575-75E3-4B51-8FF6-F35B3B21EA4B}" destId="{DF2EC919-24A2-47C7-BCD5-B11C52AC8541}" srcOrd="8" destOrd="0" presId="urn:microsoft.com/office/officeart/2008/layout/LinedList"/>
    <dgm:cxn modelId="{6E3D47F2-1EB0-4578-BE34-DE4FE155464C}" type="presParOf" srcId="{ADB59575-75E3-4B51-8FF6-F35B3B21EA4B}" destId="{D6E56F74-7579-489E-85E6-0BAA82B4F261}" srcOrd="9" destOrd="0" presId="urn:microsoft.com/office/officeart/2008/layout/LinedList"/>
    <dgm:cxn modelId="{3ECBB269-B342-40F5-BC44-F88C85A49D69}" type="presParOf" srcId="{D6E56F74-7579-489E-85E6-0BAA82B4F261}" destId="{962FCA4F-AD73-40EA-A43E-438D74E9570C}" srcOrd="0" destOrd="0" presId="urn:microsoft.com/office/officeart/2008/layout/LinedList"/>
    <dgm:cxn modelId="{7D90A26E-D004-46F4-9BE2-A17696C4594D}" type="presParOf" srcId="{D6E56F74-7579-489E-85E6-0BAA82B4F261}" destId="{D50278A1-0D57-4339-AA85-2F727B811695}" srcOrd="1" destOrd="0" presId="urn:microsoft.com/office/officeart/2008/layout/LinedList"/>
    <dgm:cxn modelId="{F21BDAF9-8C48-45A1-A2EF-4254A0F59F9C}" type="presParOf" srcId="{ADB59575-75E3-4B51-8FF6-F35B3B21EA4B}" destId="{E809FAA1-E51A-45FA-BF7C-D49BC5A222A0}" srcOrd="10" destOrd="0" presId="urn:microsoft.com/office/officeart/2008/layout/LinedList"/>
    <dgm:cxn modelId="{FBB27B89-5544-4AF3-B17B-2C0669A59657}" type="presParOf" srcId="{ADB59575-75E3-4B51-8FF6-F35B3B21EA4B}" destId="{BD770A32-F189-4FBE-860B-D74A29BA8981}" srcOrd="11" destOrd="0" presId="urn:microsoft.com/office/officeart/2008/layout/LinedList"/>
    <dgm:cxn modelId="{12A353A9-6364-4F8E-BE7E-19D0762D2AB8}" type="presParOf" srcId="{BD770A32-F189-4FBE-860B-D74A29BA8981}" destId="{198CFCFA-8DF6-45D0-9111-FF5CFC897581}" srcOrd="0" destOrd="0" presId="urn:microsoft.com/office/officeart/2008/layout/LinedList"/>
    <dgm:cxn modelId="{FA21E0D2-1D33-42C4-867A-B1E841E11E8C}" type="presParOf" srcId="{BD770A32-F189-4FBE-860B-D74A29BA8981}" destId="{AE68269E-C57B-4791-9527-5DDF3F6954B2}" srcOrd="1" destOrd="0" presId="urn:microsoft.com/office/officeart/2008/layout/LinedList"/>
    <dgm:cxn modelId="{8A08A74C-0B9B-4116-9686-0D9AD49829C8}" type="presParOf" srcId="{ADB59575-75E3-4B51-8FF6-F35B3B21EA4B}" destId="{8CE8B6D8-7C2C-4D08-B3A5-55522947A079}" srcOrd="12" destOrd="0" presId="urn:microsoft.com/office/officeart/2008/layout/LinedList"/>
    <dgm:cxn modelId="{B9DE2D90-A02C-444F-B64B-BB0638BC3207}" type="presParOf" srcId="{ADB59575-75E3-4B51-8FF6-F35B3B21EA4B}" destId="{4A5F1B1D-E75D-4845-8123-31AD31772A79}" srcOrd="13" destOrd="0" presId="urn:microsoft.com/office/officeart/2008/layout/LinedList"/>
    <dgm:cxn modelId="{797D9B1F-71C3-4243-8D01-2FEC2B7035B6}" type="presParOf" srcId="{4A5F1B1D-E75D-4845-8123-31AD31772A79}" destId="{8B79E16D-D7D2-4299-A743-E4171BD76064}" srcOrd="0" destOrd="0" presId="urn:microsoft.com/office/officeart/2008/layout/LinedList"/>
    <dgm:cxn modelId="{8192062C-D82A-4EE6-903C-B636104C0421}" type="presParOf" srcId="{4A5F1B1D-E75D-4845-8123-31AD31772A79}" destId="{9905ECE5-4DD4-41C7-8FC6-FA4B0E9829E7}" srcOrd="1" destOrd="0" presId="urn:microsoft.com/office/officeart/2008/layout/LinedList"/>
    <dgm:cxn modelId="{9C70CEFA-EFED-41AF-B50F-7959741275FF}" type="presParOf" srcId="{ADB59575-75E3-4B51-8FF6-F35B3B21EA4B}" destId="{D0A85E35-D131-469A-B5CB-61F40BB837E4}" srcOrd="14" destOrd="0" presId="urn:microsoft.com/office/officeart/2008/layout/LinedList"/>
    <dgm:cxn modelId="{3BC63B70-A468-4AF7-A5BF-9C2D021500DC}" type="presParOf" srcId="{ADB59575-75E3-4B51-8FF6-F35B3B21EA4B}" destId="{8893529C-8427-4AF1-B7BF-18C1916FCC8B}" srcOrd="15" destOrd="0" presId="urn:microsoft.com/office/officeart/2008/layout/LinedList"/>
    <dgm:cxn modelId="{06C16700-CBE3-45F8-A875-8157CD4D0D4A}" type="presParOf" srcId="{8893529C-8427-4AF1-B7BF-18C1916FCC8B}" destId="{5F6D1A87-0AEE-4031-907B-B5EAA82E3BFE}" srcOrd="0" destOrd="0" presId="urn:microsoft.com/office/officeart/2008/layout/LinedList"/>
    <dgm:cxn modelId="{BBAEE32A-0DC1-42E9-84C8-2B7D1E4B1664}" type="presParOf" srcId="{8893529C-8427-4AF1-B7BF-18C1916FCC8B}" destId="{23C38A1B-F841-4F8C-8479-2A8DC498C6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5D5C7-3E60-4816-B24A-9BCE3589A20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593B3B6-931F-413D-A47E-A4A8FD056A01}">
      <dgm:prSet/>
      <dgm:spPr/>
      <dgm:t>
        <a:bodyPr/>
        <a:lstStyle/>
        <a:p>
          <a:pPr>
            <a:lnSpc>
              <a:spcPct val="100000"/>
            </a:lnSpc>
          </a:pPr>
          <a:r>
            <a:rPr lang="en-US" b="1"/>
            <a:t>Original logo</a:t>
          </a:r>
          <a:r>
            <a:rPr lang="en-US"/>
            <a:t> to define the brand recognition</a:t>
          </a:r>
        </a:p>
      </dgm:t>
    </dgm:pt>
    <dgm:pt modelId="{F473566E-4F9D-4856-B3FD-938A8942DFA5}" type="parTrans" cxnId="{EE0F54B0-B3E5-47EB-9CD8-772B5C9590CD}">
      <dgm:prSet/>
      <dgm:spPr/>
      <dgm:t>
        <a:bodyPr/>
        <a:lstStyle/>
        <a:p>
          <a:endParaRPr lang="en-US"/>
        </a:p>
      </dgm:t>
    </dgm:pt>
    <dgm:pt modelId="{BC9A147A-93FF-4AF7-8157-4B24D45279C9}" type="sibTrans" cxnId="{EE0F54B0-B3E5-47EB-9CD8-772B5C9590CD}">
      <dgm:prSet/>
      <dgm:spPr/>
      <dgm:t>
        <a:bodyPr/>
        <a:lstStyle/>
        <a:p>
          <a:endParaRPr lang="en-US"/>
        </a:p>
      </dgm:t>
    </dgm:pt>
    <dgm:pt modelId="{E84AEFE2-ACB2-4534-9614-7AD010C34E15}">
      <dgm:prSet/>
      <dgm:spPr/>
      <dgm:t>
        <a:bodyPr/>
        <a:lstStyle/>
        <a:p>
          <a:pPr>
            <a:lnSpc>
              <a:spcPct val="100000"/>
            </a:lnSpc>
          </a:pPr>
          <a:r>
            <a:rPr lang="en-US" b="1"/>
            <a:t>Input logo/image</a:t>
          </a:r>
          <a:r>
            <a:rPr lang="en-US"/>
            <a:t> to detect whether the logo is fake or not.</a:t>
          </a:r>
        </a:p>
      </dgm:t>
    </dgm:pt>
    <dgm:pt modelId="{95B6B416-B81B-4F2F-8DE0-011776224873}" type="parTrans" cxnId="{37C72596-0BD9-491F-A152-94F7993955C1}">
      <dgm:prSet/>
      <dgm:spPr/>
      <dgm:t>
        <a:bodyPr/>
        <a:lstStyle/>
        <a:p>
          <a:endParaRPr lang="en-US"/>
        </a:p>
      </dgm:t>
    </dgm:pt>
    <dgm:pt modelId="{F6C12672-7C13-4BA8-BA4A-87A6A04293FC}" type="sibTrans" cxnId="{37C72596-0BD9-491F-A152-94F7993955C1}">
      <dgm:prSet/>
      <dgm:spPr/>
      <dgm:t>
        <a:bodyPr/>
        <a:lstStyle/>
        <a:p>
          <a:endParaRPr lang="en-US"/>
        </a:p>
      </dgm:t>
    </dgm:pt>
    <dgm:pt modelId="{E207F02B-44EE-4D34-AF84-011C3CB89C3D}" type="pres">
      <dgm:prSet presAssocID="{EDC5D5C7-3E60-4816-B24A-9BCE3589A209}" presName="root" presStyleCnt="0">
        <dgm:presLayoutVars>
          <dgm:dir/>
          <dgm:resizeHandles val="exact"/>
        </dgm:presLayoutVars>
      </dgm:prSet>
      <dgm:spPr/>
    </dgm:pt>
    <dgm:pt modelId="{BDC41B37-23E7-400A-9AE4-124567C9AAD9}" type="pres">
      <dgm:prSet presAssocID="{C593B3B6-931F-413D-A47E-A4A8FD056A01}" presName="compNode" presStyleCnt="0"/>
      <dgm:spPr/>
    </dgm:pt>
    <dgm:pt modelId="{49775990-3516-447E-AF5D-50431F5CFC2C}" type="pres">
      <dgm:prSet presAssocID="{C593B3B6-931F-413D-A47E-A4A8FD056A01}" presName="bgRect" presStyleLbl="bgShp" presStyleIdx="0" presStyleCnt="2"/>
      <dgm:spPr/>
    </dgm:pt>
    <dgm:pt modelId="{ED212841-41A9-466A-B6E5-6578E5EB7233}" type="pres">
      <dgm:prSet presAssocID="{C593B3B6-931F-413D-A47E-A4A8FD056A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E831500-9BE8-4530-8E97-55C1DBFC34B1}" type="pres">
      <dgm:prSet presAssocID="{C593B3B6-931F-413D-A47E-A4A8FD056A01}" presName="spaceRect" presStyleCnt="0"/>
      <dgm:spPr/>
    </dgm:pt>
    <dgm:pt modelId="{39A7548E-B17D-4A1A-AE6E-10F402C123A3}" type="pres">
      <dgm:prSet presAssocID="{C593B3B6-931F-413D-A47E-A4A8FD056A01}" presName="parTx" presStyleLbl="revTx" presStyleIdx="0" presStyleCnt="2">
        <dgm:presLayoutVars>
          <dgm:chMax val="0"/>
          <dgm:chPref val="0"/>
        </dgm:presLayoutVars>
      </dgm:prSet>
      <dgm:spPr/>
    </dgm:pt>
    <dgm:pt modelId="{E80BFB06-12F1-4ABE-9706-AC8C0F2D17C7}" type="pres">
      <dgm:prSet presAssocID="{BC9A147A-93FF-4AF7-8157-4B24D45279C9}" presName="sibTrans" presStyleCnt="0"/>
      <dgm:spPr/>
    </dgm:pt>
    <dgm:pt modelId="{987B05A6-B317-4A92-B757-8F171D1FE06D}" type="pres">
      <dgm:prSet presAssocID="{E84AEFE2-ACB2-4534-9614-7AD010C34E15}" presName="compNode" presStyleCnt="0"/>
      <dgm:spPr/>
    </dgm:pt>
    <dgm:pt modelId="{610D79A4-6196-4DB8-A4B1-52DCA27A9F34}" type="pres">
      <dgm:prSet presAssocID="{E84AEFE2-ACB2-4534-9614-7AD010C34E15}" presName="bgRect" presStyleLbl="bgShp" presStyleIdx="1" presStyleCnt="2"/>
      <dgm:spPr/>
    </dgm:pt>
    <dgm:pt modelId="{3847516C-B2A7-4F67-B000-55C51F7FEED5}" type="pres">
      <dgm:prSet presAssocID="{E84AEFE2-ACB2-4534-9614-7AD010C34E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67E66019-5B6F-42B7-BE23-3DCBED2567FF}" type="pres">
      <dgm:prSet presAssocID="{E84AEFE2-ACB2-4534-9614-7AD010C34E15}" presName="spaceRect" presStyleCnt="0"/>
      <dgm:spPr/>
    </dgm:pt>
    <dgm:pt modelId="{CEEAD886-5069-47DD-BD74-1F86D1497BA8}" type="pres">
      <dgm:prSet presAssocID="{E84AEFE2-ACB2-4534-9614-7AD010C34E15}" presName="parTx" presStyleLbl="revTx" presStyleIdx="1" presStyleCnt="2">
        <dgm:presLayoutVars>
          <dgm:chMax val="0"/>
          <dgm:chPref val="0"/>
        </dgm:presLayoutVars>
      </dgm:prSet>
      <dgm:spPr/>
    </dgm:pt>
  </dgm:ptLst>
  <dgm:cxnLst>
    <dgm:cxn modelId="{0760CC5E-C0B9-45BE-B66F-B93400A89605}" type="presOf" srcId="{C593B3B6-931F-413D-A47E-A4A8FD056A01}" destId="{39A7548E-B17D-4A1A-AE6E-10F402C123A3}" srcOrd="0" destOrd="0" presId="urn:microsoft.com/office/officeart/2018/2/layout/IconVerticalSolidList"/>
    <dgm:cxn modelId="{886E7E92-B2C8-4573-8FC1-0405F859D201}" type="presOf" srcId="{EDC5D5C7-3E60-4816-B24A-9BCE3589A209}" destId="{E207F02B-44EE-4D34-AF84-011C3CB89C3D}" srcOrd="0" destOrd="0" presId="urn:microsoft.com/office/officeart/2018/2/layout/IconVerticalSolidList"/>
    <dgm:cxn modelId="{37C72596-0BD9-491F-A152-94F7993955C1}" srcId="{EDC5D5C7-3E60-4816-B24A-9BCE3589A209}" destId="{E84AEFE2-ACB2-4534-9614-7AD010C34E15}" srcOrd="1" destOrd="0" parTransId="{95B6B416-B81B-4F2F-8DE0-011776224873}" sibTransId="{F6C12672-7C13-4BA8-BA4A-87A6A04293FC}"/>
    <dgm:cxn modelId="{EE0F54B0-B3E5-47EB-9CD8-772B5C9590CD}" srcId="{EDC5D5C7-3E60-4816-B24A-9BCE3589A209}" destId="{C593B3B6-931F-413D-A47E-A4A8FD056A01}" srcOrd="0" destOrd="0" parTransId="{F473566E-4F9D-4856-B3FD-938A8942DFA5}" sibTransId="{BC9A147A-93FF-4AF7-8157-4B24D45279C9}"/>
    <dgm:cxn modelId="{D109B7D7-D8E3-4E49-B7E5-AAB4190279F6}" type="presOf" srcId="{E84AEFE2-ACB2-4534-9614-7AD010C34E15}" destId="{CEEAD886-5069-47DD-BD74-1F86D1497BA8}" srcOrd="0" destOrd="0" presId="urn:microsoft.com/office/officeart/2018/2/layout/IconVerticalSolidList"/>
    <dgm:cxn modelId="{394C2CD3-5BF3-4115-9FC1-3DFC37C7FA69}" type="presParOf" srcId="{E207F02B-44EE-4D34-AF84-011C3CB89C3D}" destId="{BDC41B37-23E7-400A-9AE4-124567C9AAD9}" srcOrd="0" destOrd="0" presId="urn:microsoft.com/office/officeart/2018/2/layout/IconVerticalSolidList"/>
    <dgm:cxn modelId="{79CBF734-747B-47A6-9B94-39E23E8B811F}" type="presParOf" srcId="{BDC41B37-23E7-400A-9AE4-124567C9AAD9}" destId="{49775990-3516-447E-AF5D-50431F5CFC2C}" srcOrd="0" destOrd="0" presId="urn:microsoft.com/office/officeart/2018/2/layout/IconVerticalSolidList"/>
    <dgm:cxn modelId="{64377A78-17E8-471A-BADE-11E0B06F2273}" type="presParOf" srcId="{BDC41B37-23E7-400A-9AE4-124567C9AAD9}" destId="{ED212841-41A9-466A-B6E5-6578E5EB7233}" srcOrd="1" destOrd="0" presId="urn:microsoft.com/office/officeart/2018/2/layout/IconVerticalSolidList"/>
    <dgm:cxn modelId="{BBBD4C3D-C1AA-4ABF-9CEE-02A36C9FDBCE}" type="presParOf" srcId="{BDC41B37-23E7-400A-9AE4-124567C9AAD9}" destId="{1E831500-9BE8-4530-8E97-55C1DBFC34B1}" srcOrd="2" destOrd="0" presId="urn:microsoft.com/office/officeart/2018/2/layout/IconVerticalSolidList"/>
    <dgm:cxn modelId="{AAB372B2-ED96-47EB-B9CB-860BBBD54637}" type="presParOf" srcId="{BDC41B37-23E7-400A-9AE4-124567C9AAD9}" destId="{39A7548E-B17D-4A1A-AE6E-10F402C123A3}" srcOrd="3" destOrd="0" presId="urn:microsoft.com/office/officeart/2018/2/layout/IconVerticalSolidList"/>
    <dgm:cxn modelId="{768C08E4-D0EB-43F1-B9E8-814C97BFCF34}" type="presParOf" srcId="{E207F02B-44EE-4D34-AF84-011C3CB89C3D}" destId="{E80BFB06-12F1-4ABE-9706-AC8C0F2D17C7}" srcOrd="1" destOrd="0" presId="urn:microsoft.com/office/officeart/2018/2/layout/IconVerticalSolidList"/>
    <dgm:cxn modelId="{39ACD7FB-19E3-42D0-A959-1B53D4B0C2CE}" type="presParOf" srcId="{E207F02B-44EE-4D34-AF84-011C3CB89C3D}" destId="{987B05A6-B317-4A92-B757-8F171D1FE06D}" srcOrd="2" destOrd="0" presId="urn:microsoft.com/office/officeart/2018/2/layout/IconVerticalSolidList"/>
    <dgm:cxn modelId="{52DFE1AC-3BE1-41DD-8558-8A41407E1A31}" type="presParOf" srcId="{987B05A6-B317-4A92-B757-8F171D1FE06D}" destId="{610D79A4-6196-4DB8-A4B1-52DCA27A9F34}" srcOrd="0" destOrd="0" presId="urn:microsoft.com/office/officeart/2018/2/layout/IconVerticalSolidList"/>
    <dgm:cxn modelId="{51DEEABE-CAF1-4FA6-BF4D-D4111AB69767}" type="presParOf" srcId="{987B05A6-B317-4A92-B757-8F171D1FE06D}" destId="{3847516C-B2A7-4F67-B000-55C51F7FEED5}" srcOrd="1" destOrd="0" presId="urn:microsoft.com/office/officeart/2018/2/layout/IconVerticalSolidList"/>
    <dgm:cxn modelId="{5EB895DC-9FDB-4CDA-BFC2-E4518AB5091B}" type="presParOf" srcId="{987B05A6-B317-4A92-B757-8F171D1FE06D}" destId="{67E66019-5B6F-42B7-BE23-3DCBED2567FF}" srcOrd="2" destOrd="0" presId="urn:microsoft.com/office/officeart/2018/2/layout/IconVerticalSolidList"/>
    <dgm:cxn modelId="{957F9C8A-D389-4B63-9E7A-C9DEE6CFA56B}" type="presParOf" srcId="{987B05A6-B317-4A92-B757-8F171D1FE06D}" destId="{CEEAD886-5069-47DD-BD74-1F86D1497B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D8CFA-173F-4472-8F01-ED1FA1A078F8}">
      <dsp:nvSpPr>
        <dsp:cNvPr id="0" name=""/>
        <dsp:cNvSpPr/>
      </dsp:nvSpPr>
      <dsp:spPr>
        <a:xfrm>
          <a:off x="0" y="0"/>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79213-5762-456F-982F-B3FBF90323B0}">
      <dsp:nvSpPr>
        <dsp:cNvPr id="0" name=""/>
        <dsp:cNvSpPr/>
      </dsp:nvSpPr>
      <dsp:spPr>
        <a:xfrm>
          <a:off x="0" y="0"/>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Literature Survey</a:t>
          </a:r>
          <a:endParaRPr lang="en-US" sz="2800" kern="1200"/>
        </a:p>
      </dsp:txBody>
      <dsp:txXfrm>
        <a:off x="0" y="0"/>
        <a:ext cx="8052089" cy="614734"/>
      </dsp:txXfrm>
    </dsp:sp>
    <dsp:sp modelId="{0569EAA4-AF76-4A03-8463-08E6C6978262}">
      <dsp:nvSpPr>
        <dsp:cNvPr id="0" name=""/>
        <dsp:cNvSpPr/>
      </dsp:nvSpPr>
      <dsp:spPr>
        <a:xfrm>
          <a:off x="0" y="614734"/>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036EC6-CC76-456B-9E61-AED49082851C}">
      <dsp:nvSpPr>
        <dsp:cNvPr id="0" name=""/>
        <dsp:cNvSpPr/>
      </dsp:nvSpPr>
      <dsp:spPr>
        <a:xfrm>
          <a:off x="0" y="614734"/>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Inference</a:t>
          </a:r>
          <a:endParaRPr lang="en-US" sz="2800" kern="1200"/>
        </a:p>
      </dsp:txBody>
      <dsp:txXfrm>
        <a:off x="0" y="614734"/>
        <a:ext cx="8052089" cy="614734"/>
      </dsp:txXfrm>
    </dsp:sp>
    <dsp:sp modelId="{B03C7E17-AD68-4ACD-A45B-1314EAC5B338}">
      <dsp:nvSpPr>
        <dsp:cNvPr id="0" name=""/>
        <dsp:cNvSpPr/>
      </dsp:nvSpPr>
      <dsp:spPr>
        <a:xfrm>
          <a:off x="0" y="1229469"/>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9D833-7079-47ED-87E2-6187ECC7C36C}">
      <dsp:nvSpPr>
        <dsp:cNvPr id="0" name=""/>
        <dsp:cNvSpPr/>
      </dsp:nvSpPr>
      <dsp:spPr>
        <a:xfrm>
          <a:off x="0" y="1229468"/>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Problem Statement</a:t>
          </a:r>
          <a:endParaRPr lang="en-US" sz="2800" kern="1200"/>
        </a:p>
      </dsp:txBody>
      <dsp:txXfrm>
        <a:off x="0" y="1229468"/>
        <a:ext cx="8052089" cy="614734"/>
      </dsp:txXfrm>
    </dsp:sp>
    <dsp:sp modelId="{91739023-89D6-46C9-AB4F-D8A9CAF630CD}">
      <dsp:nvSpPr>
        <dsp:cNvPr id="0" name=""/>
        <dsp:cNvSpPr/>
      </dsp:nvSpPr>
      <dsp:spPr>
        <a:xfrm>
          <a:off x="0" y="1844203"/>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E04A2-94A4-4905-ADF2-05F09A3D0186}">
      <dsp:nvSpPr>
        <dsp:cNvPr id="0" name=""/>
        <dsp:cNvSpPr/>
      </dsp:nvSpPr>
      <dsp:spPr>
        <a:xfrm>
          <a:off x="0" y="1844203"/>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Dataset Used</a:t>
          </a:r>
          <a:endParaRPr lang="en-US" sz="2800" kern="1200"/>
        </a:p>
      </dsp:txBody>
      <dsp:txXfrm>
        <a:off x="0" y="1844203"/>
        <a:ext cx="8052089" cy="614734"/>
      </dsp:txXfrm>
    </dsp:sp>
    <dsp:sp modelId="{DF2EC919-24A2-47C7-BCD5-B11C52AC8541}">
      <dsp:nvSpPr>
        <dsp:cNvPr id="0" name=""/>
        <dsp:cNvSpPr/>
      </dsp:nvSpPr>
      <dsp:spPr>
        <a:xfrm>
          <a:off x="0" y="2458938"/>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FCA4F-AD73-40EA-A43E-438D74E9570C}">
      <dsp:nvSpPr>
        <dsp:cNvPr id="0" name=""/>
        <dsp:cNvSpPr/>
      </dsp:nvSpPr>
      <dsp:spPr>
        <a:xfrm>
          <a:off x="0" y="2458937"/>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Block diagram for Proposed System</a:t>
          </a:r>
          <a:endParaRPr lang="en-US" sz="2800" kern="1200"/>
        </a:p>
      </dsp:txBody>
      <dsp:txXfrm>
        <a:off x="0" y="2458937"/>
        <a:ext cx="8052089" cy="614734"/>
      </dsp:txXfrm>
    </dsp:sp>
    <dsp:sp modelId="{E809FAA1-E51A-45FA-BF7C-D49BC5A222A0}">
      <dsp:nvSpPr>
        <dsp:cNvPr id="0" name=""/>
        <dsp:cNvSpPr/>
      </dsp:nvSpPr>
      <dsp:spPr>
        <a:xfrm>
          <a:off x="0" y="3073672"/>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8CFCFA-8DF6-45D0-9111-FF5CFC897581}">
      <dsp:nvSpPr>
        <dsp:cNvPr id="0" name=""/>
        <dsp:cNvSpPr/>
      </dsp:nvSpPr>
      <dsp:spPr>
        <a:xfrm>
          <a:off x="0" y="3073672"/>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Front End &amp; Back End</a:t>
          </a:r>
          <a:endParaRPr lang="en-US" sz="2800" kern="1200"/>
        </a:p>
      </dsp:txBody>
      <dsp:txXfrm>
        <a:off x="0" y="3073672"/>
        <a:ext cx="8052089" cy="614734"/>
      </dsp:txXfrm>
    </dsp:sp>
    <dsp:sp modelId="{8CE8B6D8-7C2C-4D08-B3A5-55522947A079}">
      <dsp:nvSpPr>
        <dsp:cNvPr id="0" name=""/>
        <dsp:cNvSpPr/>
      </dsp:nvSpPr>
      <dsp:spPr>
        <a:xfrm>
          <a:off x="0" y="3688406"/>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9E16D-D7D2-4299-A743-E4171BD76064}">
      <dsp:nvSpPr>
        <dsp:cNvPr id="0" name=""/>
        <dsp:cNvSpPr/>
      </dsp:nvSpPr>
      <dsp:spPr>
        <a:xfrm>
          <a:off x="0" y="3688406"/>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Timeline using Gantt chart</a:t>
          </a:r>
          <a:endParaRPr lang="en-US" sz="2800" kern="1200"/>
        </a:p>
      </dsp:txBody>
      <dsp:txXfrm>
        <a:off x="0" y="3688406"/>
        <a:ext cx="8052089" cy="614734"/>
      </dsp:txXfrm>
    </dsp:sp>
    <dsp:sp modelId="{D0A85E35-D131-469A-B5CB-61F40BB837E4}">
      <dsp:nvSpPr>
        <dsp:cNvPr id="0" name=""/>
        <dsp:cNvSpPr/>
      </dsp:nvSpPr>
      <dsp:spPr>
        <a:xfrm>
          <a:off x="0" y="4303141"/>
          <a:ext cx="80520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D1A87-0AEE-4031-907B-B5EAA82E3BFE}">
      <dsp:nvSpPr>
        <dsp:cNvPr id="0" name=""/>
        <dsp:cNvSpPr/>
      </dsp:nvSpPr>
      <dsp:spPr>
        <a:xfrm>
          <a:off x="0" y="4303141"/>
          <a:ext cx="8052089" cy="61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References</a:t>
          </a:r>
          <a:endParaRPr lang="en-US" sz="2800" kern="1200"/>
        </a:p>
      </dsp:txBody>
      <dsp:txXfrm>
        <a:off x="0" y="4303141"/>
        <a:ext cx="8052089" cy="614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75990-3516-447E-AF5D-50431F5CFC2C}">
      <dsp:nvSpPr>
        <dsp:cNvPr id="0" name=""/>
        <dsp:cNvSpPr/>
      </dsp:nvSpPr>
      <dsp:spPr>
        <a:xfrm>
          <a:off x="0" y="905298"/>
          <a:ext cx="4583222" cy="1671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12841-41A9-466A-B6E5-6578E5EB7233}">
      <dsp:nvSpPr>
        <dsp:cNvPr id="0" name=""/>
        <dsp:cNvSpPr/>
      </dsp:nvSpPr>
      <dsp:spPr>
        <a:xfrm>
          <a:off x="505574" y="1281345"/>
          <a:ext cx="919225" cy="919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A7548E-B17D-4A1A-AE6E-10F402C123A3}">
      <dsp:nvSpPr>
        <dsp:cNvPr id="0" name=""/>
        <dsp:cNvSpPr/>
      </dsp:nvSpPr>
      <dsp:spPr>
        <a:xfrm>
          <a:off x="1930374" y="905298"/>
          <a:ext cx="2652847" cy="16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81" tIns="176881" rIns="176881" bIns="176881" numCol="1" spcCol="1270" anchor="ctr" anchorCtr="0">
          <a:noAutofit/>
        </a:bodyPr>
        <a:lstStyle/>
        <a:p>
          <a:pPr marL="0" lvl="0" indent="0" algn="l" defTabSz="933450">
            <a:lnSpc>
              <a:spcPct val="100000"/>
            </a:lnSpc>
            <a:spcBef>
              <a:spcPct val="0"/>
            </a:spcBef>
            <a:spcAft>
              <a:spcPct val="35000"/>
            </a:spcAft>
            <a:buNone/>
          </a:pPr>
          <a:r>
            <a:rPr lang="en-US" sz="2100" b="1" kern="1200"/>
            <a:t>Original logo</a:t>
          </a:r>
          <a:r>
            <a:rPr lang="en-US" sz="2100" kern="1200"/>
            <a:t> to define the brand recognition</a:t>
          </a:r>
        </a:p>
      </dsp:txBody>
      <dsp:txXfrm>
        <a:off x="1930374" y="905298"/>
        <a:ext cx="2652847" cy="1671319"/>
      </dsp:txXfrm>
    </dsp:sp>
    <dsp:sp modelId="{610D79A4-6196-4DB8-A4B1-52DCA27A9F34}">
      <dsp:nvSpPr>
        <dsp:cNvPr id="0" name=""/>
        <dsp:cNvSpPr/>
      </dsp:nvSpPr>
      <dsp:spPr>
        <a:xfrm>
          <a:off x="0" y="2994447"/>
          <a:ext cx="4583222" cy="1671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7516C-B2A7-4F67-B000-55C51F7FEED5}">
      <dsp:nvSpPr>
        <dsp:cNvPr id="0" name=""/>
        <dsp:cNvSpPr/>
      </dsp:nvSpPr>
      <dsp:spPr>
        <a:xfrm>
          <a:off x="505574" y="3370494"/>
          <a:ext cx="919225" cy="919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EAD886-5069-47DD-BD74-1F86D1497BA8}">
      <dsp:nvSpPr>
        <dsp:cNvPr id="0" name=""/>
        <dsp:cNvSpPr/>
      </dsp:nvSpPr>
      <dsp:spPr>
        <a:xfrm>
          <a:off x="1930374" y="2994447"/>
          <a:ext cx="2652847" cy="16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81" tIns="176881" rIns="176881" bIns="176881" numCol="1" spcCol="1270" anchor="ctr" anchorCtr="0">
          <a:noAutofit/>
        </a:bodyPr>
        <a:lstStyle/>
        <a:p>
          <a:pPr marL="0" lvl="0" indent="0" algn="l" defTabSz="933450">
            <a:lnSpc>
              <a:spcPct val="100000"/>
            </a:lnSpc>
            <a:spcBef>
              <a:spcPct val="0"/>
            </a:spcBef>
            <a:spcAft>
              <a:spcPct val="35000"/>
            </a:spcAft>
            <a:buNone/>
          </a:pPr>
          <a:r>
            <a:rPr lang="en-US" sz="2100" b="1" kern="1200"/>
            <a:t>Input logo/image</a:t>
          </a:r>
          <a:r>
            <a:rPr lang="en-US" sz="2100" kern="1200"/>
            <a:t> to detect whether the logo is fake or not.</a:t>
          </a:r>
        </a:p>
      </dsp:txBody>
      <dsp:txXfrm>
        <a:off x="1930374" y="2994447"/>
        <a:ext cx="2652847" cy="16713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6FCFB8F-CDD1-449F-A655-162254D52EED}" type="datetimeFigureOut">
              <a:rPr lang="en-IN" smtClean="0"/>
              <a:t>30-12-2022</a:t>
            </a:fld>
            <a:endParaRPr lang="en-IN"/>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394CC83-4435-4EB4-8C72-34FB554D86F8}" type="slidenum">
              <a:rPr lang="en-IN" smtClean="0"/>
              <a:t>‹#›</a:t>
            </a:fld>
            <a:endParaRPr lang="en-IN"/>
          </a:p>
        </p:txBody>
      </p:sp>
    </p:spTree>
    <p:extLst>
      <p:ext uri="{BB962C8B-B14F-4D97-AF65-F5344CB8AC3E}">
        <p14:creationId xmlns:p14="http://schemas.microsoft.com/office/powerpoint/2010/main" val="155309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4</a:t>
            </a:fld>
            <a:endParaRPr lang="en-US"/>
          </a:p>
        </p:txBody>
      </p:sp>
    </p:spTree>
    <p:extLst>
      <p:ext uri="{BB962C8B-B14F-4D97-AF65-F5344CB8AC3E}">
        <p14:creationId xmlns:p14="http://schemas.microsoft.com/office/powerpoint/2010/main" val="353981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5</a:t>
            </a:fld>
            <a:endParaRPr lang="en-US"/>
          </a:p>
        </p:txBody>
      </p:sp>
    </p:spTree>
    <p:extLst>
      <p:ext uri="{BB962C8B-B14F-4D97-AF65-F5344CB8AC3E}">
        <p14:creationId xmlns:p14="http://schemas.microsoft.com/office/powerpoint/2010/main" val="84926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6</a:t>
            </a:fld>
            <a:endParaRPr lang="en-US"/>
          </a:p>
        </p:txBody>
      </p:sp>
    </p:spTree>
    <p:extLst>
      <p:ext uri="{BB962C8B-B14F-4D97-AF65-F5344CB8AC3E}">
        <p14:creationId xmlns:p14="http://schemas.microsoft.com/office/powerpoint/2010/main" val="172596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842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338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3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19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791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178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200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279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6787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528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227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3121069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440236" TargetMode="External"/><Relationship Id="rId2" Type="http://schemas.openxmlformats.org/officeDocument/2006/relationships/hyperlink" Target="https://en.wikipedia.org/wiki/Object_detection" TargetMode="External"/><Relationship Id="rId1" Type="http://schemas.openxmlformats.org/officeDocument/2006/relationships/slideLayout" Target="../slideLayouts/slideLayout2.xml"/><Relationship Id="rId6" Type="http://schemas.openxmlformats.org/officeDocument/2006/relationships/hyperlink" Target="https://ieeexplore.ieee.org/document/9391842" TargetMode="External"/><Relationship Id="rId5" Type="http://schemas.openxmlformats.org/officeDocument/2006/relationships/hyperlink" Target="https://www.ijser.org/researchpaper/Finding-Fake-Logo-Using-CDS-Logo-Detection-And-Recognition-Algorithm.pdf" TargetMode="External"/><Relationship Id="rId4" Type="http://schemas.openxmlformats.org/officeDocument/2006/relationships/hyperlink" Target="https://www.mifratech.com/public/blog-page/Online+Fake+Logo+Detection+Syste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ntent.iospress.com/search?q=author%3A%28%22Yousaf,%20Waqas%22%2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ontent.iospress.com/search?q=author%3A%28%22Shirazi,%20Syed%20Hamad%22%29" TargetMode="External"/><Relationship Id="rId5" Type="http://schemas.openxmlformats.org/officeDocument/2006/relationships/hyperlink" Target="https://content.iospress.com/articles/journal-of-intelligent-and-fuzzy-systems/ifs190660#a" TargetMode="External"/><Relationship Id="rId4" Type="http://schemas.openxmlformats.org/officeDocument/2006/relationships/hyperlink" Target="https://content.iospress.com/search?q=author%3A%28%22Umar,%20Arif%22%29"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lIns="91440" tIns="45720" rIns="91440" bIns="45720" rtlCol="0" anchor="t">
            <a:spAutoFit/>
          </a:bodyPr>
          <a:lstStyle/>
          <a:p>
            <a:r>
              <a:rPr lang="en-US" sz="1300" b="1">
                <a:solidFill>
                  <a:srgbClr val="C00000"/>
                </a:solidFill>
                <a:latin typeface="Cambria"/>
                <a:ea typeface="Cambria"/>
              </a:rPr>
              <a:t>	</a:t>
            </a:r>
            <a:r>
              <a:rPr lang="en-US" sz="1300" b="1">
                <a:latin typeface="Cambria"/>
                <a:ea typeface="Cambria"/>
              </a:rPr>
              <a:t>		Engineering Clinic V</a:t>
            </a:r>
          </a:p>
          <a:p>
            <a:r>
              <a:rPr lang="en-US" sz="1300" b="1">
                <a:latin typeface="Cambria"/>
                <a:ea typeface="Cambria"/>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423107" y="6250697"/>
            <a:ext cx="2932342" cy="492443"/>
          </a:xfrm>
          <a:prstGeom prst="rect">
            <a:avLst/>
          </a:prstGeom>
          <a:noFill/>
        </p:spPr>
        <p:txBody>
          <a:bodyPr wrap="none" rtlCol="0">
            <a:spAutoFit/>
          </a:bodyPr>
          <a:lstStyle/>
          <a:p>
            <a:pPr algn="r"/>
            <a:r>
              <a:rPr lang="en-US" sz="1300" b="1">
                <a:solidFill>
                  <a:srgbClr val="000000"/>
                </a:solidFill>
                <a:latin typeface="Cambria" panose="02040503050406030204" pitchFamily="18" charset="0"/>
                <a:ea typeface="Cambria" panose="02040503050406030204" pitchFamily="18" charset="0"/>
              </a:rPr>
              <a:t>Kumaraguru College of Technology/</a:t>
            </a:r>
          </a:p>
          <a:p>
            <a:pPr algn="r"/>
            <a:r>
              <a:rPr lang="en-US" sz="1300" b="1">
                <a:solidFill>
                  <a:srgbClr val="00000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485525" y="316984"/>
            <a:ext cx="7452010" cy="400110"/>
          </a:xfrm>
          <a:prstGeom prst="rect">
            <a:avLst/>
          </a:prstGeom>
          <a:noFill/>
        </p:spPr>
        <p:txBody>
          <a:bodyPr wrap="square" lIns="91440" tIns="45720" rIns="91440" bIns="45720" rtlCol="0" anchor="t">
            <a:spAutoFit/>
          </a:bodyPr>
          <a:lstStyle/>
          <a:p>
            <a:pPr algn="ctr"/>
            <a:r>
              <a:rPr lang="en-US" sz="2000" b="1">
                <a:solidFill>
                  <a:srgbClr val="C00000"/>
                </a:solidFill>
              </a:rPr>
              <a:t>LITERATURE SURVEY</a:t>
            </a:r>
          </a:p>
        </p:txBody>
      </p:sp>
      <p:sp>
        <p:nvSpPr>
          <p:cNvPr id="14" name="TextBox 13">
            <a:extLst>
              <a:ext uri="{FF2B5EF4-FFF2-40B4-BE49-F238E27FC236}">
                <a16:creationId xmlns:a16="http://schemas.microsoft.com/office/drawing/2014/main" id="{1A387D41-06D4-059E-7AE4-9A446355F295}"/>
              </a:ext>
            </a:extLst>
          </p:cNvPr>
          <p:cNvSpPr txBox="1"/>
          <p:nvPr/>
        </p:nvSpPr>
        <p:spPr>
          <a:xfrm rot="10800000" flipV="1">
            <a:off x="5657151" y="4390318"/>
            <a:ext cx="2796118" cy="1200329"/>
          </a:xfrm>
          <a:prstGeom prst="rect">
            <a:avLst/>
          </a:prstGeom>
          <a:noFill/>
        </p:spPr>
        <p:txBody>
          <a:bodyPr wrap="square" lIns="91440" tIns="45720" rIns="91440" bIns="45720" anchor="t">
            <a:spAutoFit/>
          </a:bodyPr>
          <a:lstStyle/>
          <a:p>
            <a:pPr algn="ctr"/>
            <a:r>
              <a:rPr lang="en-US" b="1">
                <a:solidFill>
                  <a:srgbClr val="000000"/>
                </a:solidFill>
              </a:rPr>
              <a:t>Faculty Name:</a:t>
            </a:r>
            <a:endParaRPr lang="en-US" sz="1800" b="1">
              <a:solidFill>
                <a:srgbClr val="000000"/>
              </a:solidFill>
            </a:endParaRPr>
          </a:p>
          <a:p>
            <a:pPr algn="ctr"/>
            <a:r>
              <a:rPr lang="en-US" sz="1800" b="1">
                <a:solidFill>
                  <a:srgbClr val="000000"/>
                </a:solidFill>
              </a:rPr>
              <a:t>V.SENTHIL KUMAR AP II/CSE</a:t>
            </a:r>
            <a:endParaRPr lang="en-US" sz="1800" b="1">
              <a:solidFill>
                <a:srgbClr val="000000"/>
              </a:solidFill>
              <a:cs typeface="Calibri"/>
            </a:endParaRPr>
          </a:p>
          <a:p>
            <a:pPr algn="ctr"/>
            <a:endParaRPr lang="en-US" b="1">
              <a:solidFill>
                <a:srgbClr val="000000"/>
              </a:solidFill>
            </a:endParaRPr>
          </a:p>
        </p:txBody>
      </p:sp>
      <p:sp>
        <p:nvSpPr>
          <p:cNvPr id="15" name="TextBox 14">
            <a:extLst>
              <a:ext uri="{FF2B5EF4-FFF2-40B4-BE49-F238E27FC236}">
                <a16:creationId xmlns:a16="http://schemas.microsoft.com/office/drawing/2014/main" id="{BAC36BF2-4D26-E4D0-4758-44214BF5ABCF}"/>
              </a:ext>
            </a:extLst>
          </p:cNvPr>
          <p:cNvSpPr txBox="1"/>
          <p:nvPr/>
        </p:nvSpPr>
        <p:spPr>
          <a:xfrm>
            <a:off x="72135" y="1467384"/>
            <a:ext cx="7164571" cy="3200876"/>
          </a:xfrm>
          <a:prstGeom prst="rect">
            <a:avLst/>
          </a:prstGeom>
          <a:noFill/>
        </p:spPr>
        <p:txBody>
          <a:bodyPr wrap="square" lIns="91440" tIns="45720" rIns="91440" bIns="45720" anchor="t">
            <a:spAutoFit/>
          </a:bodyPr>
          <a:lstStyle/>
          <a:p>
            <a:pPr algn="ctr"/>
            <a:r>
              <a:rPr lang="en-US" sz="2400" b="1">
                <a:latin typeface="Times New Roman"/>
                <a:cs typeface="Calibri"/>
              </a:rPr>
              <a:t>FAKE LOGO DETECTION SYSTEM</a:t>
            </a:r>
            <a:endParaRPr lang="en-US" sz="2400">
              <a:latin typeface="Times New Roman"/>
              <a:cs typeface="Calibri"/>
            </a:endParaRPr>
          </a:p>
          <a:p>
            <a:pPr algn="ctr"/>
            <a:endParaRPr lang="en-US" sz="2400" b="1">
              <a:solidFill>
                <a:srgbClr val="000000"/>
              </a:solidFill>
              <a:latin typeface="Times New Roman"/>
              <a:cs typeface="Calibri"/>
            </a:endParaRPr>
          </a:p>
          <a:p>
            <a:pPr algn="ctr"/>
            <a:endParaRPr lang="en-US" sz="2400" b="1">
              <a:solidFill>
                <a:srgbClr val="000000"/>
              </a:solidFill>
              <a:latin typeface="Times New Roman"/>
              <a:cs typeface="Calibri"/>
            </a:endParaRPr>
          </a:p>
          <a:p>
            <a:pPr algn="ctr"/>
            <a:endParaRPr lang="en-US" sz="2000" b="1">
              <a:solidFill>
                <a:srgbClr val="000000"/>
              </a:solidFill>
              <a:latin typeface="Times New Roman"/>
              <a:cs typeface="Times New Roman"/>
            </a:endParaRPr>
          </a:p>
          <a:p>
            <a:pPr algn="ctr"/>
            <a:r>
              <a:rPr lang="en-US" sz="2000" b="1">
                <a:solidFill>
                  <a:srgbClr val="000000"/>
                </a:solidFill>
                <a:latin typeface="Times New Roman"/>
                <a:cs typeface="Times New Roman"/>
              </a:rPr>
              <a:t>Team No </a:t>
            </a:r>
            <a:r>
              <a:rPr lang="en-US" b="1">
                <a:solidFill>
                  <a:srgbClr val="000000"/>
                </a:solidFill>
                <a:latin typeface="Times New Roman"/>
                <a:cs typeface="Times New Roman"/>
              </a:rPr>
              <a:t>:08                                                    </a:t>
            </a:r>
            <a:endParaRPr lang="en-US" b="1">
              <a:solidFill>
                <a:srgbClr val="000000"/>
              </a:solidFill>
              <a:latin typeface="Times New Roman"/>
              <a:cs typeface="Calibri"/>
            </a:endParaRPr>
          </a:p>
          <a:p>
            <a:pPr algn="ctr"/>
            <a:r>
              <a:rPr lang="en-US" b="1">
                <a:solidFill>
                  <a:srgbClr val="000000"/>
                </a:solidFill>
                <a:latin typeface="Times New Roman"/>
                <a:cs typeface="Times New Roman"/>
              </a:rPr>
              <a:t>         </a:t>
            </a:r>
          </a:p>
          <a:p>
            <a:pPr algn="ctr"/>
            <a:endParaRPr lang="en-US" b="1">
              <a:solidFill>
                <a:srgbClr val="000000"/>
              </a:solidFill>
              <a:latin typeface="Times New Roman"/>
              <a:cs typeface="Times New Roman"/>
            </a:endParaRPr>
          </a:p>
          <a:p>
            <a:pPr algn="ctr"/>
            <a:r>
              <a:rPr lang="en-US" b="1">
                <a:solidFill>
                  <a:srgbClr val="000000"/>
                </a:solidFill>
                <a:latin typeface="Times New Roman"/>
                <a:cs typeface="Times New Roman"/>
              </a:rPr>
              <a:t>         ARCHANA M – 20BCS013</a:t>
            </a:r>
            <a:endParaRPr lang="en-US">
              <a:solidFill>
                <a:srgbClr val="000000"/>
              </a:solidFill>
              <a:latin typeface="Calibri" panose="020F0502020204030204"/>
              <a:cs typeface="Calibri"/>
            </a:endParaRPr>
          </a:p>
          <a:p>
            <a:pPr algn="ctr"/>
            <a:r>
              <a:rPr lang="en-US" b="1">
                <a:solidFill>
                  <a:srgbClr val="000000"/>
                </a:solidFill>
                <a:latin typeface="Times New Roman"/>
                <a:cs typeface="Times New Roman"/>
              </a:rPr>
              <a:t>KHAVYA - 20BCS055</a:t>
            </a:r>
            <a:endParaRPr lang="en-US">
              <a:cs typeface="Calibri"/>
            </a:endParaRPr>
          </a:p>
          <a:p>
            <a:pPr algn="ctr"/>
            <a:r>
              <a:rPr lang="en-US" b="1">
                <a:solidFill>
                  <a:srgbClr val="000000"/>
                </a:solidFill>
                <a:latin typeface="Times New Roman"/>
                <a:cs typeface="Times New Roman"/>
              </a:rPr>
              <a:t>      HARINISHA - 20BCS035</a:t>
            </a:r>
          </a:p>
        </p:txBody>
      </p:sp>
      <p:sp>
        <p:nvSpPr>
          <p:cNvPr id="2" name="TextBox 1">
            <a:extLst>
              <a:ext uri="{FF2B5EF4-FFF2-40B4-BE49-F238E27FC236}">
                <a16:creationId xmlns:a16="http://schemas.microsoft.com/office/drawing/2014/main" id="{D3322BF3-A2C9-A7DC-D24B-32D176093C99}"/>
              </a:ext>
            </a:extLst>
          </p:cNvPr>
          <p:cNvSpPr txBox="1"/>
          <p:nvPr/>
        </p:nvSpPr>
        <p:spPr>
          <a:xfrm>
            <a:off x="828672" y="5429250"/>
            <a:ext cx="184731" cy="369332"/>
          </a:xfrm>
          <a:prstGeom prst="rect">
            <a:avLst/>
          </a:prstGeom>
          <a:noFill/>
        </p:spPr>
        <p:txBody>
          <a:bodyPr wrap="none" rtlCol="0">
            <a:spAutoFit/>
          </a:bodyPr>
          <a:lstStyle/>
          <a:p>
            <a:endParaRPr lang="en-IN">
              <a:solidFill>
                <a:srgbClr val="000000"/>
              </a:solidFill>
            </a:endParaRPr>
          </a:p>
        </p:txBody>
      </p:sp>
    </p:spTree>
    <p:extLst>
      <p:ext uri="{BB962C8B-B14F-4D97-AF65-F5344CB8AC3E}">
        <p14:creationId xmlns:p14="http://schemas.microsoft.com/office/powerpoint/2010/main" val="24495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9EC2F-7A4D-4ACE-CBDD-0E92EBB00CA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Gantt Chart :</a:t>
            </a:r>
          </a:p>
        </p:txBody>
      </p:sp>
      <p:pic>
        <p:nvPicPr>
          <p:cNvPr id="9" name="Picture 10" descr="Chart, timeline&#10;&#10;Description automatically generated">
            <a:extLst>
              <a:ext uri="{FF2B5EF4-FFF2-40B4-BE49-F238E27FC236}">
                <a16:creationId xmlns:a16="http://schemas.microsoft.com/office/drawing/2014/main" id="{63441E1F-C066-2495-FB6B-E965B653F897}"/>
              </a:ext>
            </a:extLst>
          </p:cNvPr>
          <p:cNvPicPr>
            <a:picLocks noGrp="1" noChangeAspect="1"/>
          </p:cNvPicPr>
          <p:nvPr>
            <p:ph idx="1"/>
          </p:nvPr>
        </p:nvPicPr>
        <p:blipFill>
          <a:blip r:embed="rId2"/>
          <a:stretch>
            <a:fillRect/>
          </a:stretch>
        </p:blipFill>
        <p:spPr>
          <a:xfrm>
            <a:off x="984899" y="1675227"/>
            <a:ext cx="7174201" cy="4394199"/>
          </a:xfrm>
          <a:prstGeom prst="rect">
            <a:avLst/>
          </a:prstGeom>
        </p:spPr>
      </p:pic>
    </p:spTree>
    <p:extLst>
      <p:ext uri="{BB962C8B-B14F-4D97-AF65-F5344CB8AC3E}">
        <p14:creationId xmlns:p14="http://schemas.microsoft.com/office/powerpoint/2010/main" val="120251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942996" y="4892301"/>
            <a:ext cx="3604497" cy="1297115"/>
          </a:xfrm>
        </p:spPr>
        <p:txBody>
          <a:bodyPr vert="horz" lIns="91440" tIns="45720" rIns="91440" bIns="45720" rtlCol="0" anchor="t">
            <a:normAutofit/>
          </a:bodyPr>
          <a:lstStyle/>
          <a:p>
            <a:r>
              <a:rPr lang="en-US" sz="3500" kern="1200">
                <a:solidFill>
                  <a:schemeClr val="tx2"/>
                </a:solidFill>
                <a:latin typeface="+mj-lt"/>
                <a:ea typeface="+mj-ea"/>
                <a:cs typeface="+mj-cs"/>
              </a:rPr>
              <a:t>Bloc</a:t>
            </a:r>
            <a:r>
              <a:rPr lang="en-US" sz="3500" b="1" kern="1200">
                <a:solidFill>
                  <a:schemeClr val="tx2"/>
                </a:solidFill>
                <a:latin typeface="+mj-lt"/>
                <a:ea typeface="+mj-ea"/>
                <a:cs typeface="+mj-cs"/>
              </a:rPr>
              <a:t>k diagram of Propos</a:t>
            </a:r>
            <a:r>
              <a:rPr lang="en-US" sz="3500" kern="1200">
                <a:solidFill>
                  <a:schemeClr val="tx2"/>
                </a:solidFill>
                <a:latin typeface="+mj-lt"/>
                <a:ea typeface="+mj-ea"/>
                <a:cs typeface="+mj-cs"/>
              </a:rPr>
              <a:t>ed System</a:t>
            </a:r>
          </a:p>
        </p:txBody>
      </p:sp>
      <p:pic>
        <p:nvPicPr>
          <p:cNvPr id="5" name="Picture 5" descr="Diagram&#10;&#10;Description automatically generated">
            <a:extLst>
              <a:ext uri="{FF2B5EF4-FFF2-40B4-BE49-F238E27FC236}">
                <a16:creationId xmlns:a16="http://schemas.microsoft.com/office/drawing/2014/main" id="{A4230FF6-633D-16B3-29D9-579A28C00856}"/>
              </a:ext>
            </a:extLst>
          </p:cNvPr>
          <p:cNvPicPr>
            <a:picLocks noChangeAspect="1"/>
          </p:cNvPicPr>
          <p:nvPr/>
        </p:nvPicPr>
        <p:blipFill>
          <a:blip r:embed="rId2"/>
          <a:stretch>
            <a:fillRect/>
          </a:stretch>
        </p:blipFill>
        <p:spPr>
          <a:xfrm>
            <a:off x="1102845" y="777730"/>
            <a:ext cx="5425772" cy="370791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14" name="Group 1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15" name="Freeform: Shape 1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i="1">
                <a:ea typeface="Calibri"/>
                <a:cs typeface="Calibri"/>
              </a:endParaRPr>
            </a:p>
          </p:txBody>
        </p:sp>
      </p:grpSp>
    </p:spTree>
    <p:extLst>
      <p:ext uri="{BB962C8B-B14F-4D97-AF65-F5344CB8AC3E}">
        <p14:creationId xmlns:p14="http://schemas.microsoft.com/office/powerpoint/2010/main" val="26840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5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B5FAA12-D56E-015A-9514-4113BEEA1BA6}"/>
              </a:ext>
            </a:extLst>
          </p:cNvPr>
          <p:cNvSpPr>
            <a:spLocks noGrp="1"/>
          </p:cNvSpPr>
          <p:nvPr>
            <p:ph type="title"/>
          </p:nvPr>
        </p:nvSpPr>
        <p:spPr>
          <a:xfrm>
            <a:off x="823851" y="885651"/>
            <a:ext cx="2422352" cy="4624603"/>
          </a:xfrm>
        </p:spPr>
        <p:txBody>
          <a:bodyPr>
            <a:normAutofit/>
          </a:bodyPr>
          <a:lstStyle/>
          <a:p>
            <a:r>
              <a:rPr lang="en-IN" sz="2800">
                <a:solidFill>
                  <a:srgbClr val="FFFFFF"/>
                </a:solidFill>
              </a:rPr>
              <a:t>System Requirements:</a:t>
            </a:r>
          </a:p>
        </p:txBody>
      </p:sp>
      <p:sp>
        <p:nvSpPr>
          <p:cNvPr id="3" name="Content Placeholder 2">
            <a:extLst>
              <a:ext uri="{FF2B5EF4-FFF2-40B4-BE49-F238E27FC236}">
                <a16:creationId xmlns:a16="http://schemas.microsoft.com/office/drawing/2014/main" id="{3D46E2ED-F552-1044-A1F5-B986D445D33B}"/>
              </a:ext>
            </a:extLst>
          </p:cNvPr>
          <p:cNvSpPr>
            <a:spLocks noGrp="1"/>
          </p:cNvSpPr>
          <p:nvPr>
            <p:ph idx="1"/>
          </p:nvPr>
        </p:nvSpPr>
        <p:spPr>
          <a:xfrm>
            <a:off x="3734031" y="885651"/>
            <a:ext cx="4893915" cy="4616849"/>
          </a:xfrm>
        </p:spPr>
        <p:txBody>
          <a:bodyPr anchor="ctr">
            <a:normAutofit/>
          </a:bodyPr>
          <a:lstStyle/>
          <a:p>
            <a:pPr>
              <a:buFont typeface="Wingdings" panose="020B0604020202020204" pitchFamily="34" charset="0"/>
              <a:buChar char="Ø"/>
            </a:pPr>
            <a:endParaRPr lang="en-US" sz="1900">
              <a:ea typeface="+mn-lt"/>
              <a:cs typeface="+mn-lt"/>
            </a:endParaRPr>
          </a:p>
          <a:p>
            <a:pPr>
              <a:buFont typeface="Wingdings" panose="020B0604020202020204" pitchFamily="34" charset="0"/>
              <a:buChar char="Ø"/>
            </a:pPr>
            <a:endParaRPr lang="en-US" sz="1900">
              <a:ea typeface="+mn-lt"/>
              <a:cs typeface="+mn-lt"/>
            </a:endParaRPr>
          </a:p>
          <a:p>
            <a:pPr>
              <a:buFont typeface="Wingdings" panose="020B0604020202020204" pitchFamily="34" charset="0"/>
              <a:buChar char="Ø"/>
            </a:pPr>
            <a:endParaRPr lang="en-US" sz="1900">
              <a:latin typeface="Calibri"/>
              <a:ea typeface="Calibri"/>
              <a:cs typeface="Calibri"/>
            </a:endParaRPr>
          </a:p>
          <a:p>
            <a:pPr>
              <a:buFont typeface="Wingdings" panose="020B0604020202020204" pitchFamily="34" charset="0"/>
              <a:buChar char="Ø"/>
            </a:pPr>
            <a:endParaRPr lang="en-US" sz="1900">
              <a:latin typeface="Calibri"/>
              <a:ea typeface="SimSun" panose="02010600030101010101" pitchFamily="2" charset="-122"/>
              <a:cs typeface="Calibri"/>
            </a:endParaRPr>
          </a:p>
          <a:p>
            <a:pPr>
              <a:buFont typeface="Wingdings" panose="020B0604020202020204" pitchFamily="34" charset="0"/>
              <a:buChar char="Ø"/>
            </a:pPr>
            <a:endParaRPr lang="en-US" sz="1900">
              <a:latin typeface="Calibri"/>
              <a:ea typeface="SimSun" panose="02010600030101010101" pitchFamily="2" charset="-122"/>
              <a:cs typeface="Calibri"/>
            </a:endParaRPr>
          </a:p>
          <a:p>
            <a:pPr>
              <a:buFont typeface="Wingdings" panose="020B0604020202020204" pitchFamily="34" charset="0"/>
              <a:buChar char="Ø"/>
            </a:pPr>
            <a:endParaRPr lang="en-US" sz="1900">
              <a:latin typeface="Calibri"/>
              <a:ea typeface="SimSun" panose="02010600030101010101" pitchFamily="2" charset="-122"/>
              <a:cs typeface="Calibri"/>
            </a:endParaRPr>
          </a:p>
          <a:p>
            <a:pPr>
              <a:buFont typeface="Wingdings" panose="020B0604020202020204" pitchFamily="34" charset="0"/>
              <a:buChar char="Ø"/>
            </a:pPr>
            <a:endParaRPr lang="en-US" sz="1900">
              <a:latin typeface="Calibri"/>
              <a:ea typeface="SimSun" panose="02010600030101010101" pitchFamily="2" charset="-122"/>
              <a:cs typeface="Calibri"/>
            </a:endParaRPr>
          </a:p>
          <a:p>
            <a:endParaRPr lang="en-US" sz="1900">
              <a:latin typeface="Times New Roman" panose="02020603050405020304" pitchFamily="18" charset="0"/>
              <a:ea typeface="SimSun" panose="02010600030101010101" pitchFamily="2" charset="-122"/>
              <a:cs typeface="Times New Roman" panose="02020603050405020304" pitchFamily="18" charset="0"/>
            </a:endParaRPr>
          </a:p>
          <a:p>
            <a:endParaRPr lang="en-IN" sz="1900">
              <a:cs typeface="Calibri"/>
            </a:endParaRPr>
          </a:p>
        </p:txBody>
      </p:sp>
      <p:sp>
        <p:nvSpPr>
          <p:cNvPr id="4" name="TextBox 1">
            <a:extLst>
              <a:ext uri="{FF2B5EF4-FFF2-40B4-BE49-F238E27FC236}">
                <a16:creationId xmlns:a16="http://schemas.microsoft.com/office/drawing/2014/main" id="{FF2D84D2-7E9A-4621-A302-66B24B198628}"/>
              </a:ext>
            </a:extLst>
          </p:cNvPr>
          <p:cNvSpPr txBox="1"/>
          <p:nvPr/>
        </p:nvSpPr>
        <p:spPr>
          <a:xfrm>
            <a:off x="4356490" y="2240568"/>
            <a:ext cx="4688205" cy="2304628"/>
          </a:xfrm>
          <a:prstGeom prst="rect">
            <a:avLst/>
          </a:prstGeom>
        </p:spPr>
        <p:txBody>
          <a:bodyPr rot="0" spcFirstLastPara="0" vert="horz" lIns="91440" tIns="45720" rIns="91440" bIns="45720" numCol="1" spcCol="0" rtlCol="0" fromWordArt="0" anchorCtr="0" forceAA="0" compatLnSpc="1">
            <a:prstTxWarp prst="textNoShape">
              <a:avLst/>
            </a:prstTxWarp>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28600" defTabSz="914400">
              <a:lnSpc>
                <a:spcPct val="90000"/>
              </a:lnSpc>
              <a:spcAft>
                <a:spcPts val="600"/>
              </a:spcAft>
              <a:buFont typeface="Arial" panose="020B0604020202020204" pitchFamily="34" charset="0"/>
              <a:buChar char="•"/>
            </a:pPr>
            <a:r>
              <a:rPr lang="en-US" sz="1700"/>
              <a:t>Windows 7 or higher</a:t>
            </a:r>
          </a:p>
          <a:p>
            <a:pPr marL="285750" indent="-228600" defTabSz="914400">
              <a:lnSpc>
                <a:spcPct val="90000"/>
              </a:lnSpc>
              <a:spcAft>
                <a:spcPts val="600"/>
              </a:spcAft>
              <a:buFont typeface="Arial" panose="020B0604020202020204" pitchFamily="34" charset="0"/>
              <a:buChar char="•"/>
            </a:pPr>
            <a:r>
              <a:rPr lang="en-US" sz="1700"/>
              <a:t>XAMPP Server</a:t>
            </a:r>
          </a:p>
          <a:p>
            <a:pPr marL="285750" indent="-228600" defTabSz="914400">
              <a:lnSpc>
                <a:spcPct val="90000"/>
              </a:lnSpc>
              <a:spcAft>
                <a:spcPts val="600"/>
              </a:spcAft>
              <a:buFont typeface="Arial" panose="020B0604020202020204" pitchFamily="34" charset="0"/>
              <a:buChar char="•"/>
            </a:pPr>
            <a:r>
              <a:rPr lang="en-US" sz="1700"/>
              <a:t>Python</a:t>
            </a:r>
          </a:p>
          <a:p>
            <a:pPr marL="285750" indent="-228600" defTabSz="914400">
              <a:lnSpc>
                <a:spcPct val="90000"/>
              </a:lnSpc>
              <a:spcAft>
                <a:spcPts val="600"/>
              </a:spcAft>
              <a:buFont typeface="Arial" panose="020B0604020202020204" pitchFamily="34" charset="0"/>
              <a:buChar char="•"/>
            </a:pPr>
            <a:r>
              <a:rPr lang="en-US" sz="1700"/>
              <a:t>Text Editor (Notepad++ )</a:t>
            </a:r>
          </a:p>
        </p:txBody>
      </p:sp>
    </p:spTree>
    <p:extLst>
      <p:ext uri="{BB962C8B-B14F-4D97-AF65-F5344CB8AC3E}">
        <p14:creationId xmlns:p14="http://schemas.microsoft.com/office/powerpoint/2010/main" val="300376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B5FAA12-D56E-015A-9514-4113BEEA1BA6}"/>
              </a:ext>
            </a:extLst>
          </p:cNvPr>
          <p:cNvSpPr>
            <a:spLocks noGrp="1"/>
          </p:cNvSpPr>
          <p:nvPr>
            <p:ph type="title"/>
          </p:nvPr>
        </p:nvSpPr>
        <p:spPr>
          <a:xfrm>
            <a:off x="718879" y="800392"/>
            <a:ext cx="7698523" cy="1212102"/>
          </a:xfrm>
        </p:spPr>
        <p:txBody>
          <a:bodyPr>
            <a:normAutofit/>
          </a:bodyPr>
          <a:lstStyle/>
          <a:p>
            <a:r>
              <a:rPr lang="en-IN" sz="3500">
                <a:solidFill>
                  <a:srgbClr val="FFFFFF"/>
                </a:solidFill>
              </a:rPr>
              <a:t>References</a:t>
            </a:r>
          </a:p>
        </p:txBody>
      </p:sp>
      <p:sp>
        <p:nvSpPr>
          <p:cNvPr id="3" name="Content Placeholder 2">
            <a:extLst>
              <a:ext uri="{FF2B5EF4-FFF2-40B4-BE49-F238E27FC236}">
                <a16:creationId xmlns:a16="http://schemas.microsoft.com/office/drawing/2014/main" id="{3D46E2ED-F552-1044-A1F5-B986D445D33B}"/>
              </a:ext>
            </a:extLst>
          </p:cNvPr>
          <p:cNvSpPr>
            <a:spLocks noGrp="1"/>
          </p:cNvSpPr>
          <p:nvPr>
            <p:ph idx="1"/>
          </p:nvPr>
        </p:nvSpPr>
        <p:spPr>
          <a:xfrm>
            <a:off x="1025718" y="2490436"/>
            <a:ext cx="7281746" cy="3567173"/>
          </a:xfrm>
        </p:spPr>
        <p:txBody>
          <a:bodyPr anchor="ctr">
            <a:normAutofit/>
          </a:bodyPr>
          <a:lstStyle/>
          <a:p>
            <a:pPr>
              <a:buFont typeface="Wingdings" panose="020B0604020202020204" pitchFamily="34" charset="0"/>
              <a:buChar char="Ø"/>
            </a:pPr>
            <a:endParaRPr lang="en-US" sz="2100">
              <a:ea typeface="+mn-lt"/>
              <a:cs typeface="+mn-lt"/>
            </a:endParaRPr>
          </a:p>
          <a:p>
            <a:pPr>
              <a:buFont typeface="Wingdings" panose="020B0604020202020204" pitchFamily="34" charset="0"/>
              <a:buChar char="Ø"/>
            </a:pPr>
            <a:endParaRPr lang="en-US" sz="2100">
              <a:ea typeface="+mn-lt"/>
              <a:cs typeface="+mn-lt"/>
            </a:endParaRPr>
          </a:p>
          <a:p>
            <a:pPr>
              <a:buFont typeface="Wingdings" panose="020B0604020202020204" pitchFamily="34" charset="0"/>
              <a:buChar char="Ø"/>
            </a:pPr>
            <a:r>
              <a:rPr lang="en-US" sz="2100">
                <a:ea typeface="+mn-lt"/>
                <a:cs typeface="+mn-lt"/>
                <a:hlinkClick r:id="rId2"/>
              </a:rPr>
              <a:t>https://en.wikipedia.org/wiki/Object_detection</a:t>
            </a:r>
          </a:p>
          <a:p>
            <a:pPr>
              <a:buFont typeface="Wingdings" panose="020B0604020202020204" pitchFamily="34" charset="0"/>
              <a:buChar char="Ø"/>
            </a:pPr>
            <a:r>
              <a:rPr lang="en-US" sz="2100">
                <a:ea typeface="+mn-lt"/>
                <a:cs typeface="+mn-lt"/>
                <a:hlinkClick r:id="rId3"/>
              </a:rPr>
              <a:t>https://ieeexplore.ieee.org/document/9440236</a:t>
            </a:r>
            <a:endParaRPr lang="en-US" sz="2100">
              <a:latin typeface="Calibri"/>
              <a:ea typeface="SimSun" panose="02010600030101010101" pitchFamily="2" charset="-122"/>
              <a:cs typeface="Calibri"/>
            </a:endParaRPr>
          </a:p>
          <a:p>
            <a:pPr>
              <a:buFont typeface="Wingdings" panose="020B0604020202020204" pitchFamily="34" charset="0"/>
              <a:buChar char="Ø"/>
            </a:pPr>
            <a:r>
              <a:rPr lang="en-US" sz="2100">
                <a:ea typeface="+mn-lt"/>
                <a:cs typeface="+mn-lt"/>
                <a:hlinkClick r:id="rId4"/>
              </a:rPr>
              <a:t>https://www.mifratech.com/public/blogpag/Online+Fake+Logo+Detection+System</a:t>
            </a:r>
            <a:endParaRPr lang="en-US" sz="2100">
              <a:latin typeface="Calibri"/>
              <a:ea typeface="SimSun" panose="02010600030101010101" pitchFamily="2" charset="-122"/>
              <a:cs typeface="Calibri"/>
            </a:endParaRPr>
          </a:p>
          <a:p>
            <a:pPr>
              <a:buFont typeface="Wingdings" panose="020B0604020202020204" pitchFamily="34" charset="0"/>
              <a:buChar char="Ø"/>
            </a:pPr>
            <a:r>
              <a:rPr lang="en-US" sz="2100">
                <a:ea typeface="+mn-lt"/>
                <a:cs typeface="+mn-lt"/>
                <a:hlinkClick r:id="rId5"/>
              </a:rPr>
              <a:t>https://www.ijser.org/researchpaper/Finding-Fake-Logo-Using-CDS-LogoDetection-And-Recognition-Algorithm.pdf</a:t>
            </a:r>
            <a:endParaRPr lang="en-US" sz="2100">
              <a:latin typeface="Calibri"/>
              <a:ea typeface="SimSun" panose="02010600030101010101" pitchFamily="2" charset="-122"/>
              <a:cs typeface="Calibri"/>
            </a:endParaRPr>
          </a:p>
          <a:p>
            <a:pPr>
              <a:buFont typeface="Wingdings" panose="020B0604020202020204" pitchFamily="34" charset="0"/>
              <a:buChar char="Ø"/>
            </a:pPr>
            <a:r>
              <a:rPr lang="en-US" sz="2100">
                <a:ea typeface="+mn-lt"/>
                <a:cs typeface="+mn-lt"/>
                <a:hlinkClick r:id="rId6"/>
              </a:rPr>
              <a:t>https://ieeexplore.ieee.org/document/9391842</a:t>
            </a:r>
            <a:endParaRPr lang="en-US" sz="2100">
              <a:latin typeface="Calibri"/>
              <a:ea typeface="SimSun" panose="02010600030101010101" pitchFamily="2" charset="-122"/>
              <a:cs typeface="Calibri"/>
            </a:endParaRPr>
          </a:p>
          <a:p>
            <a:pPr>
              <a:buFont typeface="Wingdings" panose="020B0604020202020204" pitchFamily="34" charset="0"/>
              <a:buChar char="Ø"/>
            </a:pPr>
            <a:endParaRPr lang="en-US" sz="2100">
              <a:latin typeface="Calibri"/>
              <a:ea typeface="SimSun" panose="02010600030101010101" pitchFamily="2" charset="-122"/>
              <a:cs typeface="Calibri"/>
            </a:endParaRPr>
          </a:p>
          <a:p>
            <a:pPr>
              <a:buFont typeface="Wingdings" panose="020B0604020202020204" pitchFamily="34" charset="0"/>
              <a:buChar char="Ø"/>
            </a:pPr>
            <a:endParaRPr lang="en-US" sz="2100">
              <a:latin typeface="Calibri"/>
              <a:ea typeface="SimSun" panose="02010600030101010101" pitchFamily="2" charset="-122"/>
              <a:cs typeface="Calibri"/>
            </a:endParaRPr>
          </a:p>
          <a:p>
            <a:pPr>
              <a:buFont typeface="Wingdings" panose="020B0604020202020204" pitchFamily="34" charset="0"/>
              <a:buChar char="Ø"/>
            </a:pPr>
            <a:endParaRPr lang="en-US" sz="2100">
              <a:latin typeface="Calibri"/>
              <a:ea typeface="SimSun" panose="02010600030101010101" pitchFamily="2" charset="-122"/>
              <a:cs typeface="Calibri"/>
            </a:endParaRPr>
          </a:p>
          <a:p>
            <a:pPr>
              <a:buFont typeface="Wingdings" panose="020B0604020202020204" pitchFamily="34" charset="0"/>
              <a:buChar char="Ø"/>
            </a:pPr>
            <a:endParaRPr lang="en-US" sz="2100">
              <a:latin typeface="Calibri"/>
              <a:ea typeface="SimSun" panose="02010600030101010101" pitchFamily="2" charset="-122"/>
              <a:cs typeface="Calibri"/>
            </a:endParaRPr>
          </a:p>
          <a:p>
            <a:endParaRPr lang="en-US" sz="2100">
              <a:latin typeface="Times New Roman" panose="02020603050405020304" pitchFamily="18" charset="0"/>
              <a:ea typeface="SimSun" panose="02010600030101010101" pitchFamily="2" charset="-122"/>
              <a:cs typeface="Times New Roman" panose="02020603050405020304" pitchFamily="18" charset="0"/>
            </a:endParaRPr>
          </a:p>
          <a:p>
            <a:endParaRPr lang="en-IN" sz="2100">
              <a:cs typeface="Calibri"/>
            </a:endParaRPr>
          </a:p>
        </p:txBody>
      </p:sp>
    </p:spTree>
    <p:extLst>
      <p:ext uri="{BB962C8B-B14F-4D97-AF65-F5344CB8AC3E}">
        <p14:creationId xmlns:p14="http://schemas.microsoft.com/office/powerpoint/2010/main" val="7298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99325"/>
            <a:ext cx="8178799" cy="5459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37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307777"/>
          </a:xfrm>
          <a:prstGeom prst="rect">
            <a:avLst/>
          </a:prstGeom>
          <a:noFill/>
        </p:spPr>
        <p:txBody>
          <a:bodyPr wrap="square" lIns="91440" tIns="45720" rIns="91440" bIns="45720" rtlCol="0" anchor="t">
            <a:spAutoFit/>
          </a:bodyPr>
          <a:lstStyle/>
          <a:p>
            <a:r>
              <a:rPr lang="en-US" sz="1400" b="1">
                <a:solidFill>
                  <a:srgbClr val="C00000"/>
                </a:solidFill>
                <a:latin typeface="Cambria"/>
                <a:ea typeface="Cambria"/>
              </a:rPr>
              <a:t>	</a:t>
            </a:r>
            <a:endParaRPr lang="en-US"/>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4101984" y="6156961"/>
            <a:ext cx="184731" cy="292388"/>
          </a:xfrm>
          <a:prstGeom prst="rect">
            <a:avLst/>
          </a:prstGeom>
          <a:noFill/>
        </p:spPr>
        <p:txBody>
          <a:bodyPr wrap="none" lIns="91440" tIns="45720" rIns="91440" bIns="45720" rtlCol="0" anchor="t">
            <a:spAutoFit/>
          </a:bodyPr>
          <a:lstStyle/>
          <a:p>
            <a:pPr algn="r"/>
            <a:endParaRPr lang="en-US" sz="1300" b="1">
              <a:solidFill>
                <a:srgbClr val="002060"/>
              </a:solidFill>
              <a:latin typeface="Cambria"/>
              <a:ea typeface="Cambria"/>
            </a:endParaRPr>
          </a:p>
        </p:txBody>
      </p:sp>
      <p:sp>
        <p:nvSpPr>
          <p:cNvPr id="13" name="TextBox 12">
            <a:extLst>
              <a:ext uri="{FF2B5EF4-FFF2-40B4-BE49-F238E27FC236}">
                <a16:creationId xmlns:a16="http://schemas.microsoft.com/office/drawing/2014/main" id="{701F7CE8-5598-4AA6-AF6E-0515B2C635B4}"/>
              </a:ext>
            </a:extLst>
          </p:cNvPr>
          <p:cNvSpPr txBox="1"/>
          <p:nvPr/>
        </p:nvSpPr>
        <p:spPr>
          <a:xfrm>
            <a:off x="128686" y="60506"/>
            <a:ext cx="7452010" cy="584775"/>
          </a:xfrm>
          <a:prstGeom prst="rect">
            <a:avLst/>
          </a:prstGeom>
          <a:noFill/>
        </p:spPr>
        <p:txBody>
          <a:bodyPr wrap="square" rtlCol="0">
            <a:spAutoFit/>
          </a:bodyPr>
          <a:lstStyle/>
          <a:p>
            <a:pPr algn="ctr"/>
            <a:r>
              <a:rPr lang="en-IN" sz="3200" b="1">
                <a:solidFill>
                  <a:srgbClr val="000000"/>
                </a:solidFill>
                <a:latin typeface="Times New Roman" panose="02020603050405020304" pitchFamily="18" charset="0"/>
                <a:cs typeface="Times New Roman" panose="02020603050405020304" pitchFamily="18" charset="0"/>
              </a:rPr>
              <a:t>Presentation Outline</a:t>
            </a:r>
            <a:r>
              <a:rPr lang="en-US" sz="3200" b="1">
                <a:solidFill>
                  <a:srgbClr val="000000"/>
                </a:solidFill>
              </a:rPr>
              <a:t>	</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86976" y="218645"/>
            <a:ext cx="1264570" cy="276999"/>
          </a:xfrm>
          <a:prstGeom prst="rect">
            <a:avLst/>
          </a:prstGeom>
          <a:noFill/>
        </p:spPr>
        <p:txBody>
          <a:bodyPr wrap="square" rtlCol="0">
            <a:spAutoFit/>
          </a:bodyPr>
          <a:lstStyle/>
          <a:p>
            <a:pPr algn="l"/>
            <a:r>
              <a:rPr lang="en-IN" sz="1200" b="1">
                <a:latin typeface="Nunito Sans" pitchFamily="2" charset="0"/>
              </a:rPr>
              <a:t>TEAM NO :08</a:t>
            </a:r>
            <a:endParaRPr lang="en-IN" sz="1200" b="1" i="0">
              <a:effectLst/>
              <a:latin typeface="Nunito Sans" pitchFamily="2" charset="0"/>
            </a:endParaRPr>
          </a:p>
        </p:txBody>
      </p:sp>
      <p:graphicFrame>
        <p:nvGraphicFramePr>
          <p:cNvPr id="27" name="Content Placeholder 2">
            <a:extLst>
              <a:ext uri="{FF2B5EF4-FFF2-40B4-BE49-F238E27FC236}">
                <a16:creationId xmlns:a16="http://schemas.microsoft.com/office/drawing/2014/main" id="{2A032DC6-05CE-E9F4-0237-F9AD1392561B}"/>
              </a:ext>
            </a:extLst>
          </p:cNvPr>
          <p:cNvGraphicFramePr/>
          <p:nvPr/>
        </p:nvGraphicFramePr>
        <p:xfrm>
          <a:off x="700088" y="1005865"/>
          <a:ext cx="8052089" cy="4917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8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The calendar on a table stacked on top of notebooks">
            <a:extLst>
              <a:ext uri="{FF2B5EF4-FFF2-40B4-BE49-F238E27FC236}">
                <a16:creationId xmlns:a16="http://schemas.microsoft.com/office/drawing/2014/main" id="{89A981ED-753A-14AC-2EA9-876414099415}"/>
              </a:ext>
            </a:extLst>
          </p:cNvPr>
          <p:cNvPicPr>
            <a:picLocks noChangeAspect="1"/>
          </p:cNvPicPr>
          <p:nvPr/>
        </p:nvPicPr>
        <p:blipFill rotWithShape="1">
          <a:blip r:embed="rId2">
            <a:duotone>
              <a:prstClr val="black"/>
              <a:schemeClr val="tx2">
                <a:tint val="45000"/>
                <a:satMod val="400000"/>
              </a:schemeClr>
            </a:duotone>
          </a:blip>
          <a:srcRect l="11000" r="-1" b="-1"/>
          <a:stretch/>
        </p:blipFill>
        <p:spPr>
          <a:xfrm>
            <a:off x="20" y="10"/>
            <a:ext cx="9143980" cy="6857990"/>
          </a:xfrm>
          <a:prstGeom prst="rect">
            <a:avLst/>
          </a:prstGeom>
        </p:spPr>
      </p:pic>
      <p:sp>
        <p:nvSpPr>
          <p:cNvPr id="110" name="Rectangle 109">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9610" y="0"/>
            <a:ext cx="5788590"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5" name="TextBox 1">
            <a:extLst>
              <a:ext uri="{FF2B5EF4-FFF2-40B4-BE49-F238E27FC236}">
                <a16:creationId xmlns:a16="http://schemas.microsoft.com/office/drawing/2014/main" id="{B8D24F21-F6A9-1548-E668-7255C8ED4CCA}"/>
              </a:ext>
            </a:extLst>
          </p:cNvPr>
          <p:cNvSpPr txBox="1"/>
          <p:nvPr/>
        </p:nvSpPr>
        <p:spPr>
          <a:xfrm>
            <a:off x="3038166" y="3017548"/>
            <a:ext cx="5088195" cy="2408501"/>
          </a:xfrm>
          <a:prstGeom prst="rect">
            <a:avLst/>
          </a:prstGeom>
        </p:spPr>
        <p:txBody>
          <a:bodyPr vert="horz" lIns="91440" tIns="45720" rIns="91440" bIns="45720" rtlCol="0">
            <a:normAutofit/>
          </a:bodyPr>
          <a:lstStyle/>
          <a:p>
            <a:pPr defTabSz="914400">
              <a:lnSpc>
                <a:spcPct val="90000"/>
              </a:lnSpc>
              <a:spcBef>
                <a:spcPct val="0"/>
              </a:spcBef>
              <a:spcAft>
                <a:spcPts val="600"/>
              </a:spcAft>
            </a:pPr>
            <a:r>
              <a:rPr lang="en-US" sz="2100" b="1" dirty="0"/>
              <a:t>LITERATURE SURVEY  FROM THE YEAR</a:t>
            </a:r>
          </a:p>
          <a:p>
            <a:pPr defTabSz="914400">
              <a:lnSpc>
                <a:spcPct val="90000"/>
              </a:lnSpc>
              <a:spcBef>
                <a:spcPct val="0"/>
              </a:spcBef>
              <a:spcAft>
                <a:spcPts val="600"/>
              </a:spcAft>
            </a:pPr>
            <a:r>
              <a:rPr lang="en-US" sz="2100" b="1" dirty="0"/>
              <a:t>                              2017-2021</a:t>
            </a:r>
            <a:endParaRPr lang="en-US" sz="2100" dirty="0"/>
          </a:p>
        </p:txBody>
      </p:sp>
      <p:sp>
        <p:nvSpPr>
          <p:cNvPr id="112" name="Rectangle 111">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482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14001"/>
              </p:ext>
            </p:extLst>
          </p:nvPr>
        </p:nvGraphicFramePr>
        <p:xfrm>
          <a:off x="14377" y="0"/>
          <a:ext cx="9159871" cy="6407075"/>
        </p:xfrm>
        <a:graphic>
          <a:graphicData uri="http://schemas.openxmlformats.org/drawingml/2006/table">
            <a:tbl>
              <a:tblPr firstRow="1" bandRow="1">
                <a:tableStyleId>{5C22544A-7EE6-4342-B048-85BDC9FD1C3A}</a:tableStyleId>
              </a:tblPr>
              <a:tblGrid>
                <a:gridCol w="2230229">
                  <a:extLst>
                    <a:ext uri="{9D8B030D-6E8A-4147-A177-3AD203B41FA5}">
                      <a16:colId xmlns:a16="http://schemas.microsoft.com/office/drawing/2014/main" val="20000"/>
                    </a:ext>
                  </a:extLst>
                </a:gridCol>
                <a:gridCol w="1219035">
                  <a:extLst>
                    <a:ext uri="{9D8B030D-6E8A-4147-A177-3AD203B41FA5}">
                      <a16:colId xmlns:a16="http://schemas.microsoft.com/office/drawing/2014/main" val="20001"/>
                    </a:ext>
                  </a:extLst>
                </a:gridCol>
                <a:gridCol w="5710607">
                  <a:extLst>
                    <a:ext uri="{9D8B030D-6E8A-4147-A177-3AD203B41FA5}">
                      <a16:colId xmlns:a16="http://schemas.microsoft.com/office/drawing/2014/main" val="20002"/>
                    </a:ext>
                  </a:extLst>
                </a:gridCol>
              </a:tblGrid>
              <a:tr h="11509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lvl="0">
                        <a:buNone/>
                      </a:pPr>
                      <a:r>
                        <a:rPr lang="en-IN" sz="1200" b="0" i="0" u="none" strike="noStrike" kern="1200" baseline="0" noProof="0">
                          <a:solidFill>
                            <a:schemeClr val="tx1"/>
                          </a:solidFill>
                        </a:rPr>
                        <a:t>In view of determining of the authenticity of a logo, a precise extraction of features is crucially important for any automated recognition system to succeed. Here in this proposed work, identification of fake logos are done by fusion based approach of features from SIFT and SURF which considerably does better compared to the existing methods.</a:t>
                      </a:r>
                      <a:endParaRPr kumimoji="0" lang="en-US" sz="1200">
                        <a:solidFill>
                          <a:schemeClr val="tx1"/>
                        </a:solidFill>
                      </a:endParaRPr>
                    </a:p>
                  </a:txBody>
                  <a:tcPr>
                    <a:solidFill>
                      <a:schemeClr val="bg2"/>
                    </a:solidFill>
                  </a:tcPr>
                </a:tc>
                <a:extLst>
                  <a:ext uri="{0D108BD9-81ED-4DB2-BD59-A6C34878D82A}">
                    <a16:rowId xmlns:a16="http://schemas.microsoft.com/office/drawing/2014/main" val="10000"/>
                  </a:ext>
                </a:extLst>
              </a:tr>
              <a:tr h="1349297">
                <a:tc rowSpan="5">
                  <a:txBody>
                    <a:bodyPr/>
                    <a:lstStyle/>
                    <a:p>
                      <a:pPr lvl="0">
                        <a:buNone/>
                      </a:pPr>
                      <a:r>
                        <a:rPr lang="en-IN" sz="1600" b="0" i="0" u="none" strike="noStrike" kern="1200" baseline="0" noProof="0"/>
                        <a:t>Identification of Fake VS Original logos using Deep Learning</a:t>
                      </a:r>
                    </a:p>
                    <a:p>
                      <a:pPr lvl="0">
                        <a:buNone/>
                      </a:pPr>
                      <a:endParaRPr lang="en-IN" sz="1600" b="0" i="0" u="none" strike="noStrike" kern="1200" baseline="0" noProof="0"/>
                    </a:p>
                    <a:p>
                      <a:pPr lvl="0">
                        <a:buNone/>
                      </a:pPr>
                      <a:r>
                        <a:rPr lang="en-IN" sz="1600" b="0" i="0" u="none" strike="noStrike" kern="1200" baseline="0" noProof="0">
                          <a:latin typeface="Calibri"/>
                        </a:rPr>
                        <a:t>Ranjith K ,Sharath Kumar Y </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US" sz="1200" b="0" i="0" u="none" strike="noStrike" kern="1200" baseline="0" noProof="0"/>
                        <a:t>SIFT approach, the image feature extraction, it accepts the image and transform that to the "large collection of local feature vectors". All such component vectors are invariant to the scaling, turn if not the interpretation of the picture. These approaches share several features by responses of neurons in the primate vision. The SIFT calculation uses the 4 phase distinguished approaches for helping the extraction of these highlights:</a:t>
                      </a:r>
                      <a:endParaRPr lang="en-US"/>
                    </a:p>
                    <a:p>
                      <a:endParaRPr lang="en-IN" sz="1200" b="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1"/>
                  </a:ext>
                </a:extLst>
              </a:tr>
              <a:tr h="104821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buNone/>
                      </a:pPr>
                      <a:r>
                        <a:rPr lang="en-US" sz="1200" b="0" i="0" u="none" strike="noStrike" kern="1200" baseline="0" noProof="0"/>
                        <a:t>The key purpose of the Convolution is to extract the features from the given input image in case of a </a:t>
                      </a:r>
                      <a:r>
                        <a:rPr lang="en-US" sz="1200" b="0" i="0" u="none" strike="noStrike" kern="1200" baseline="0" noProof="0" err="1"/>
                        <a:t>ConvNet</a:t>
                      </a:r>
                      <a:r>
                        <a:rPr lang="en-US" sz="1200" b="0" i="0" u="none" strike="noStrike" kern="1200" baseline="0" noProof="0"/>
                        <a:t>.  The spatial relationship between pixels is conserved through the convolution by learning the features of image by means of small squares of the input data. </a:t>
                      </a:r>
                      <a:endParaRPr lang="en-US"/>
                    </a:p>
                  </a:txBody>
                  <a:tcPr/>
                </a:tc>
                <a:extLst>
                  <a:ext uri="{0D108BD9-81ED-4DB2-BD59-A6C34878D82A}">
                    <a16:rowId xmlns:a16="http://schemas.microsoft.com/office/drawing/2014/main" val="10002"/>
                  </a:ext>
                </a:extLst>
              </a:tr>
              <a:tr h="992458">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buNone/>
                      </a:pPr>
                      <a:r>
                        <a:rPr lang="en-US" sz="1200" b="0" i="0" u="none" strike="noStrike" kern="1200" baseline="0" noProof="0"/>
                        <a:t>The originality of the logo can be detected more precisely using different optimal features extracted. The work can be enhanced to multi classification of logos for documents to classify the sub classes. Further the tree indexing method can be applied for effective retrieval system</a:t>
                      </a:r>
                      <a:endParaRPr lang="en-US"/>
                    </a:p>
                  </a:txBody>
                  <a:tcPr/>
                </a:tc>
                <a:extLst>
                  <a:ext uri="{0D108BD9-81ED-4DB2-BD59-A6C34878D82A}">
                    <a16:rowId xmlns:a16="http://schemas.microsoft.com/office/drawing/2014/main" val="10003"/>
                  </a:ext>
                </a:extLst>
              </a:tr>
              <a:tr h="747131">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algn="l">
                        <a:lnSpc>
                          <a:spcPct val="100000"/>
                        </a:lnSpc>
                      </a:pPr>
                      <a:r>
                        <a:rPr lang="en-IN" sz="1200" b="0" i="0" u="none" strike="noStrike" kern="1200" baseline="0">
                          <a:solidFill>
                            <a:schemeClr val="dk1"/>
                          </a:solidFill>
                          <a:latin typeface="+mn-lt"/>
                          <a:ea typeface="+mn-ea"/>
                          <a:cs typeface="+mn-cs"/>
                        </a:rPr>
                        <a:t>Limited the detection to just </a:t>
                      </a:r>
                      <a:r>
                        <a:rPr lang="en-IN" sz="1200" b="0" i="0" u="none" strike="noStrike" kern="1200" baseline="0" noProof="0"/>
                        <a:t>4 different categories of general classes like Renault, Volks wagon, Rolls Royce, and Honda brand logos </a:t>
                      </a:r>
                    </a:p>
                  </a:txBody>
                  <a:tcPr/>
                </a:tc>
                <a:extLst>
                  <a:ext uri="{0D108BD9-81ED-4DB2-BD59-A6C34878D82A}">
                    <a16:rowId xmlns:a16="http://schemas.microsoft.com/office/drawing/2014/main" val="10004"/>
                  </a:ext>
                </a:extLst>
              </a:tr>
              <a:tr h="1119001">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buNone/>
                      </a:pPr>
                      <a:r>
                        <a:rPr lang="en-US" sz="1200" b="0" i="0" u="none" strike="noStrike" kern="1200" baseline="0" noProof="0"/>
                        <a:t>The originality of the logo can be detected more precisely using different optimal features extracted. The work can be enhanced to multi classification of logos for documents to classify the sub classes. Further the tree indexing method can be applied for effective retrieval system.</a:t>
                      </a:r>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21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5917944"/>
              </p:ext>
            </p:extLst>
          </p:nvPr>
        </p:nvGraphicFramePr>
        <p:xfrm>
          <a:off x="14377" y="0"/>
          <a:ext cx="9159868" cy="6046776"/>
        </p:xfrm>
        <a:graphic>
          <a:graphicData uri="http://schemas.openxmlformats.org/drawingml/2006/table">
            <a:tbl>
              <a:tblPr firstRow="1" bandRow="1">
                <a:tableStyleId>{5C22544A-7EE6-4342-B048-85BDC9FD1C3A}</a:tableStyleId>
              </a:tblPr>
              <a:tblGrid>
                <a:gridCol w="2230228">
                  <a:extLst>
                    <a:ext uri="{9D8B030D-6E8A-4147-A177-3AD203B41FA5}">
                      <a16:colId xmlns:a16="http://schemas.microsoft.com/office/drawing/2014/main" val="20000"/>
                    </a:ext>
                  </a:extLst>
                </a:gridCol>
                <a:gridCol w="1215482">
                  <a:extLst>
                    <a:ext uri="{9D8B030D-6E8A-4147-A177-3AD203B41FA5}">
                      <a16:colId xmlns:a16="http://schemas.microsoft.com/office/drawing/2014/main" val="20001"/>
                    </a:ext>
                  </a:extLst>
                </a:gridCol>
                <a:gridCol w="5714158">
                  <a:extLst>
                    <a:ext uri="{9D8B030D-6E8A-4147-A177-3AD203B41FA5}">
                      <a16:colId xmlns:a16="http://schemas.microsoft.com/office/drawing/2014/main" val="20002"/>
                    </a:ext>
                  </a:extLst>
                </a:gridCol>
              </a:tblGrid>
              <a:tr h="11509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lvl="0">
                        <a:buNone/>
                      </a:pPr>
                      <a:r>
                        <a:rPr lang="en-IN" sz="1200" b="0" i="0" u="none" strike="noStrike" kern="1200" baseline="0" noProof="0">
                          <a:solidFill>
                            <a:schemeClr val="tx1"/>
                          </a:solidFill>
                        </a:rPr>
                        <a:t>This paper deals with finding fake logo by matching and recognizing it with the original logo. This is done by dividing the image of logo into rows and columns and thus each cell has its index value </a:t>
                      </a:r>
                      <a:endParaRPr kumimoji="0" lang="en-US"/>
                    </a:p>
                  </a:txBody>
                  <a:tcPr>
                    <a:solidFill>
                      <a:schemeClr val="bg2"/>
                    </a:solidFill>
                  </a:tcPr>
                </a:tc>
                <a:extLst>
                  <a:ext uri="{0D108BD9-81ED-4DB2-BD59-A6C34878D82A}">
                    <a16:rowId xmlns:a16="http://schemas.microsoft.com/office/drawing/2014/main" val="10000"/>
                  </a:ext>
                </a:extLst>
              </a:tr>
              <a:tr h="1103970">
                <a:tc rowSpan="5">
                  <a:txBody>
                    <a:bodyPr/>
                    <a:lstStyle/>
                    <a:p>
                      <a:pPr lvl="0">
                        <a:buNone/>
                      </a:pPr>
                      <a:r>
                        <a:rPr lang="en-IN" sz="1600" b="0" i="0" u="none" strike="noStrike" kern="1200" baseline="0" noProof="0">
                          <a:latin typeface="Calibri"/>
                        </a:rPr>
                        <a:t>Finding Fake Logo Using CDS Logo Detection And Recognition Algorithm</a:t>
                      </a:r>
                      <a:endParaRPr lang="en-US"/>
                    </a:p>
                    <a:p>
                      <a:pPr lvl="0">
                        <a:buNone/>
                      </a:pPr>
                      <a:endParaRPr lang="en-IN" sz="1600" b="0" i="0" u="none" strike="noStrike" kern="1200" baseline="0" noProof="0">
                        <a:latin typeface="Calibri"/>
                      </a:endParaRPr>
                    </a:p>
                    <a:p>
                      <a:pPr lvl="0">
                        <a:buNone/>
                      </a:pPr>
                      <a:r>
                        <a:rPr lang="en-IN" sz="1600" b="0" i="0" u="none" strike="noStrike" kern="1200" baseline="0" noProof="0">
                          <a:latin typeface="Calibri"/>
                        </a:rPr>
                        <a:t>B. Suganya and A.C. Santha Sheela</a:t>
                      </a:r>
                      <a:endParaRPr lang="en-US"/>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algn="l">
                        <a:lnSpc>
                          <a:spcPct val="100000"/>
                        </a:lnSpc>
                        <a:spcAft>
                          <a:spcPts val="0"/>
                        </a:spcAft>
                      </a:pPr>
                      <a:endParaRPr lang="en-US" sz="1200" b="0" i="0" u="none" strike="noStrike" kern="1200" baseline="0">
                        <a:solidFill>
                          <a:schemeClr val="dk1"/>
                        </a:solidFill>
                        <a:latin typeface="+mn-lt"/>
                        <a:ea typeface="+mn-ea"/>
                        <a:cs typeface="+mn-cs"/>
                      </a:endParaRPr>
                    </a:p>
                    <a:p>
                      <a:pPr lvl="0">
                        <a:buNone/>
                      </a:pPr>
                      <a:r>
                        <a:rPr lang="en-IN" sz="1200" b="0" i="0" u="none" strike="noStrike" noProof="0">
                          <a:effectLst/>
                        </a:rPr>
                        <a:t>Recognition which is based on the definition of “Context-Dependent Similarities”, t</a:t>
                      </a:r>
                      <a:r>
                        <a:rPr lang="en-IN" sz="1200" b="0" i="0" u="none" strike="noStrike" noProof="0">
                          <a:effectLst/>
                          <a:latin typeface="Calibri"/>
                        </a:rPr>
                        <a:t>he matching is done by dividing the image of logo into rows and columns.</a:t>
                      </a:r>
                      <a:endParaRPr lang="en-IN"/>
                    </a:p>
                  </a:txBody>
                  <a:tcPr marL="68580" marR="68580" marT="0" marB="0"/>
                </a:tc>
                <a:extLst>
                  <a:ext uri="{0D108BD9-81ED-4DB2-BD59-A6C34878D82A}">
                    <a16:rowId xmlns:a16="http://schemas.microsoft.com/office/drawing/2014/main" val="10001"/>
                  </a:ext>
                </a:extLst>
              </a:tr>
              <a:tr h="91440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buNone/>
                      </a:pPr>
                      <a:r>
                        <a:rPr lang="en-US" sz="1200" b="0" i="0" u="none" strike="noStrike" noProof="0">
                          <a:latin typeface="Calibri"/>
                        </a:rPr>
                        <a:t>When this process is done the matching will be very accurate. The solution is proved to be highly effective and responds to the requirements of logo detection and recognition in real world images. The probability success of matching and detection is high.</a:t>
                      </a:r>
                      <a:endParaRPr lang="en-US" sz="1200"/>
                    </a:p>
                  </a:txBody>
                  <a:tcPr/>
                </a:tc>
                <a:extLst>
                  <a:ext uri="{0D108BD9-81ED-4DB2-BD59-A6C34878D82A}">
                    <a16:rowId xmlns:a16="http://schemas.microsoft.com/office/drawing/2014/main" val="10002"/>
                  </a:ext>
                </a:extLst>
              </a:tr>
              <a:tr h="687387">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marL="171450" lvl="0" indent="-171450">
                        <a:buFont typeface="Arial"/>
                        <a:buChar char="•"/>
                      </a:pPr>
                      <a:r>
                        <a:rPr lang="en-US" sz="1200" b="0" i="0" u="none" strike="noStrike" kern="1200" baseline="0" noProof="0"/>
                        <a:t>the inclusion of the information about the spatial configuration </a:t>
                      </a:r>
                    </a:p>
                    <a:p>
                      <a:pPr marL="171450" lvl="0" indent="-171450">
                        <a:buFont typeface="Arial"/>
                        <a:buChar char="•"/>
                      </a:pPr>
                      <a:r>
                        <a:rPr lang="en-US" sz="1200" b="0" i="0" u="none" strike="noStrike" kern="1200" baseline="0" noProof="0"/>
                        <a:t>the ability to control the influence of the context and the regularization </a:t>
                      </a:r>
                      <a:endParaRPr lang="en-US"/>
                    </a:p>
                    <a:p>
                      <a:pPr marL="171450" lvl="0" indent="-171450">
                        <a:buFont typeface="Arial"/>
                        <a:buChar char="•"/>
                      </a:pPr>
                      <a:r>
                        <a:rPr lang="en-US" sz="1200" b="0" i="0" u="none" strike="noStrike" kern="1200" baseline="0" noProof="0"/>
                        <a:t>the tolerance to different aspects </a:t>
                      </a:r>
                      <a:endParaRPr lang="en-US"/>
                    </a:p>
                  </a:txBody>
                  <a:tcPr/>
                </a:tc>
                <a:extLst>
                  <a:ext uri="{0D108BD9-81ED-4DB2-BD59-A6C34878D82A}">
                    <a16:rowId xmlns:a16="http://schemas.microsoft.com/office/drawing/2014/main" val="10003"/>
                  </a:ext>
                </a:extLst>
              </a:tr>
              <a:tr h="107104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lvl="0" algn="l">
                        <a:lnSpc>
                          <a:spcPct val="100000"/>
                        </a:lnSpc>
                        <a:buNone/>
                      </a:pPr>
                      <a:r>
                        <a:rPr lang="en-IN" sz="1200" b="0" i="0" u="none" strike="noStrike" kern="1200" baseline="0" noProof="0">
                          <a:latin typeface="Calibri"/>
                        </a:rPr>
                        <a:t>The drawback of this method is that it assumes that a logo picture is fully visible in the image, is not corrupted by noise and is not subjected to transformations. According to this, they cannot be applied to real world images. The major limitation of this approach is image resolution and their solution has revealed to be very sensitive to occlusions.</a:t>
                      </a:r>
                      <a:endParaRPr lang="en-US"/>
                    </a:p>
                  </a:txBody>
                  <a:tcPr/>
                </a:tc>
                <a:extLst>
                  <a:ext uri="{0D108BD9-81ED-4DB2-BD59-A6C34878D82A}">
                    <a16:rowId xmlns:a16="http://schemas.microsoft.com/office/drawing/2014/main" val="10004"/>
                  </a:ext>
                </a:extLst>
              </a:tr>
              <a:tr h="1119001">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buNone/>
                      </a:pPr>
                      <a:r>
                        <a:rPr lang="en-US" sz="1200" b="0" i="0" u="none" strike="noStrike" kern="1200" baseline="0" noProof="0"/>
                        <a:t>Interest points and local descriptors were used by many authors and appear much more appropriate to support detection and recognition of graphic logos in real world images.</a:t>
                      </a:r>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4764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2325425"/>
              </p:ext>
            </p:extLst>
          </p:nvPr>
        </p:nvGraphicFramePr>
        <p:xfrm>
          <a:off x="14377" y="0"/>
          <a:ext cx="9159871" cy="6592395"/>
        </p:xfrm>
        <a:graphic>
          <a:graphicData uri="http://schemas.openxmlformats.org/drawingml/2006/table">
            <a:tbl>
              <a:tblPr firstRow="1" bandRow="1">
                <a:tableStyleId>{5C22544A-7EE6-4342-B048-85BDC9FD1C3A}</a:tableStyleId>
              </a:tblPr>
              <a:tblGrid>
                <a:gridCol w="2230229">
                  <a:extLst>
                    <a:ext uri="{9D8B030D-6E8A-4147-A177-3AD203B41FA5}">
                      <a16:colId xmlns:a16="http://schemas.microsoft.com/office/drawing/2014/main" val="20000"/>
                    </a:ext>
                  </a:extLst>
                </a:gridCol>
                <a:gridCol w="1219035">
                  <a:extLst>
                    <a:ext uri="{9D8B030D-6E8A-4147-A177-3AD203B41FA5}">
                      <a16:colId xmlns:a16="http://schemas.microsoft.com/office/drawing/2014/main" val="20001"/>
                    </a:ext>
                  </a:extLst>
                </a:gridCol>
                <a:gridCol w="5710607">
                  <a:extLst>
                    <a:ext uri="{9D8B030D-6E8A-4147-A177-3AD203B41FA5}">
                      <a16:colId xmlns:a16="http://schemas.microsoft.com/office/drawing/2014/main" val="20002"/>
                    </a:ext>
                  </a:extLst>
                </a:gridCol>
              </a:tblGrid>
              <a:tr h="1025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lvl="0" algn="l">
                        <a:lnSpc>
                          <a:spcPct val="100000"/>
                        </a:lnSpc>
                        <a:spcBef>
                          <a:spcPts val="0"/>
                        </a:spcBef>
                        <a:spcAft>
                          <a:spcPts val="0"/>
                        </a:spcAft>
                        <a:buNone/>
                      </a:pPr>
                      <a:r>
                        <a:rPr lang="en-IN" sz="1400" b="0">
                          <a:solidFill>
                            <a:schemeClr val="tx1"/>
                          </a:solidFill>
                        </a:rPr>
                        <a:t>Automatic Fake Logo detection and brand recognition with its original Logo. </a:t>
                      </a:r>
                      <a:endParaRPr lang="en-IN" b="0"/>
                    </a:p>
                    <a:p>
                      <a:pPr lvl="0">
                        <a:buNone/>
                      </a:pPr>
                      <a:endParaRPr kumimoji="0" lang="en-IN" sz="1200" b="1" i="0" u="none" strike="noStrike" kern="1200" baseline="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10000"/>
                  </a:ext>
                </a:extLst>
              </a:tr>
              <a:tr h="1518645">
                <a:tc rowSpan="5">
                  <a:txBody>
                    <a:bodyPr/>
                    <a:lstStyle/>
                    <a:p>
                      <a:pPr lvl="0" algn="l">
                        <a:lnSpc>
                          <a:spcPct val="100000"/>
                        </a:lnSpc>
                        <a:spcBef>
                          <a:spcPts val="0"/>
                        </a:spcBef>
                        <a:spcAft>
                          <a:spcPts val="0"/>
                        </a:spcAft>
                        <a:buNone/>
                      </a:pPr>
                      <a:r>
                        <a:rPr lang="en-IN" sz="1600" b="0" i="0" u="none" strike="noStrike" kern="1200" baseline="0" noProof="0">
                          <a:solidFill>
                            <a:schemeClr val="tx1"/>
                          </a:solidFill>
                          <a:latin typeface="Calibri"/>
                        </a:rPr>
                        <a:t>Fake Logo detection and brand recognition with its original Logo. </a:t>
                      </a:r>
                      <a:endParaRPr lang="en-IN" sz="1600" b="1" i="0" u="none" strike="noStrike" kern="1200" baseline="0" noProof="0">
                        <a:latin typeface="Calibri"/>
                      </a:endParaRPr>
                    </a:p>
                    <a:p>
                      <a:pPr lvl="0">
                        <a:buNone/>
                      </a:pPr>
                      <a:endParaRPr lang="en-IN" sz="1600" b="0" i="0" u="none" strike="noStrike" kern="1200" baseline="0" noProof="0"/>
                    </a:p>
                    <a:p>
                      <a:pPr lvl="0">
                        <a:buNone/>
                      </a:pPr>
                      <a:r>
                        <a:rPr lang="en-IN" sz="1600" b="0" i="0" u="none" strike="noStrike" kern="1200" baseline="0" noProof="0">
                          <a:latin typeface="Calibri"/>
                        </a:rPr>
                        <a:t> </a:t>
                      </a:r>
                      <a:r>
                        <a:rPr lang="en-IN" sz="1600" b="0" i="0" u="none" strike="noStrike" kern="1200" baseline="0" noProof="0">
                          <a:latin typeface="Calibri"/>
                          <a:hlinkClick r:id="rId3"/>
                        </a:rPr>
                        <a:t>Yousaf,Waqas</a:t>
                      </a:r>
                      <a:r>
                        <a:rPr lang="en-IN" sz="1600" b="0" i="0" u="none" strike="noStrike" kern="1200" baseline="0" noProof="0">
                          <a:latin typeface="Calibri"/>
                          <a:hlinkClick r:id="rId4"/>
                        </a:rPr>
                        <a:t>,Umar, Arif</a:t>
                      </a:r>
                      <a:r>
                        <a:rPr lang="en-IN" sz="1600" b="0" i="0" u="none" strike="noStrike" kern="1200" baseline="30000" noProof="0">
                          <a:latin typeface="Calibri"/>
                          <a:hlinkClick r:id="rId5"/>
                        </a:rPr>
                        <a:t>a</a:t>
                      </a:r>
                      <a:r>
                        <a:rPr lang="en-IN" sz="1600" b="0" i="0" u="none" strike="noStrike" kern="1200" baseline="0" noProof="0">
                          <a:latin typeface="Calibri"/>
                        </a:rPr>
                        <a:t> ,</a:t>
                      </a:r>
                      <a:r>
                        <a:rPr lang="en-IN" sz="1600" b="0" i="0" u="none" strike="noStrike" kern="1200" baseline="0" noProof="0">
                          <a:latin typeface="Calibri"/>
                          <a:hlinkClick r:id="rId6"/>
                        </a:rPr>
                        <a:t>Shirazi, Syed Hamad</a:t>
                      </a:r>
                      <a:r>
                        <a:rPr lang="en-IN" sz="1600" b="0" i="0" u="none" strike="noStrike" kern="1200" baseline="30000" noProof="0">
                          <a:latin typeface="Calibri"/>
                          <a:hlinkClick r:id="rId5"/>
                        </a:rPr>
                        <a:t>a</a:t>
                      </a:r>
                      <a:r>
                        <a:rPr lang="en-IN" sz="1600" b="0" i="0" u="none" strike="noStrike" kern="1200" baseline="30000" noProof="0">
                          <a:latin typeface="Calibri"/>
                        </a:rPr>
                        <a:t>;</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algn="l">
                        <a:lnSpc>
                          <a:spcPct val="100000"/>
                        </a:lnSpc>
                        <a:spcAft>
                          <a:spcPts val="0"/>
                        </a:spcAft>
                      </a:pPr>
                      <a:endParaRPr lang="en-US" sz="1200" b="0" i="0" u="none" strike="noStrike" kern="1200" baseline="0">
                        <a:solidFill>
                          <a:schemeClr val="dk1"/>
                        </a:solidFill>
                        <a:latin typeface="+mn-lt"/>
                        <a:ea typeface="+mn-ea"/>
                        <a:cs typeface="+mn-cs"/>
                      </a:endParaRPr>
                    </a:p>
                    <a:p>
                      <a:pPr lvl="0">
                        <a:buNone/>
                      </a:pPr>
                      <a:r>
                        <a:rPr lang="en-IN" sz="1400" b="0" i="0" u="none" strike="noStrike" noProof="0">
                          <a:effectLst/>
                        </a:rPr>
                        <a:t>To address this problem, Patch-CNN is proposed for logo recognition which uses small patches of logos for training to solve the problem of misclassification. The classification is accomplished by dividing the logo images into small patches and threshold is applied to drop no logo area according to ground truth. </a:t>
                      </a:r>
                      <a:endParaRPr lang="en-IN" sz="1400"/>
                    </a:p>
                  </a:txBody>
                  <a:tcPr marL="68580" marR="68580" marT="0" marB="0"/>
                </a:tc>
                <a:extLst>
                  <a:ext uri="{0D108BD9-81ED-4DB2-BD59-A6C34878D82A}">
                    <a16:rowId xmlns:a16="http://schemas.microsoft.com/office/drawing/2014/main" val="10001"/>
                  </a:ext>
                </a:extLst>
              </a:tr>
              <a:tr h="11262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buNone/>
                      </a:pPr>
                      <a:r>
                        <a:rPr lang="en-US" sz="1400" b="0" i="0" u="none" strike="noStrike" kern="1200" baseline="0" noProof="0">
                          <a:latin typeface="Calibri"/>
                        </a:rPr>
                        <a:t>So far, the technique has attained accuracy equals to 0.9901 with acceptable training and testing loss on the dataset used in this work. </a:t>
                      </a:r>
                      <a:endParaRPr lang="en-US"/>
                    </a:p>
                  </a:txBody>
                  <a:tcPr/>
                </a:tc>
                <a:extLst>
                  <a:ext uri="{0D108BD9-81ED-4DB2-BD59-A6C34878D82A}">
                    <a16:rowId xmlns:a16="http://schemas.microsoft.com/office/drawing/2014/main" val="10002"/>
                  </a:ext>
                </a:extLst>
              </a:tr>
              <a:tr h="687387">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buNone/>
                      </a:pPr>
                      <a:r>
                        <a:rPr lang="en-US" sz="1400" b="0" i="0" u="none" strike="noStrike" kern="1200" baseline="0" noProof="0"/>
                        <a:t>The architectures of </a:t>
                      </a:r>
                      <a:r>
                        <a:rPr lang="en-US" sz="1400" b="0" i="0" u="none" strike="noStrike" kern="1200" baseline="0" noProof="0" err="1"/>
                        <a:t>AlexNet</a:t>
                      </a:r>
                      <a:r>
                        <a:rPr lang="en-US" sz="1400" b="0" i="0" u="none" strike="noStrike" kern="1200" baseline="0" noProof="0"/>
                        <a:t> and ResNet are also used for logo detection. We propose a segmentation free architecture for the logo detection and recognition. </a:t>
                      </a:r>
                      <a:endParaRPr lang="en-US"/>
                    </a:p>
                  </a:txBody>
                  <a:tcPr/>
                </a:tc>
                <a:extLst>
                  <a:ext uri="{0D108BD9-81ED-4DB2-BD59-A6C34878D82A}">
                    <a16:rowId xmlns:a16="http://schemas.microsoft.com/office/drawing/2014/main" val="10003"/>
                  </a:ext>
                </a:extLst>
              </a:tr>
              <a:tr h="107104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lvl="0" algn="l">
                        <a:lnSpc>
                          <a:spcPct val="100000"/>
                        </a:lnSpc>
                        <a:buNone/>
                      </a:pPr>
                      <a:r>
                        <a:rPr lang="en-IN" sz="1400" b="0" i="0" u="none" strike="noStrike" kern="1200" baseline="0" noProof="0"/>
                        <a:t>The main problem to logo detection is intra-class variation, which is generated by the variation in image quality and degradation. The problem of misclassification also occurs while having tiny logo in large image with other objects.</a:t>
                      </a:r>
                      <a:endParaRPr lang="en-US" sz="1400"/>
                    </a:p>
                  </a:txBody>
                  <a:tcPr/>
                </a:tc>
                <a:extLst>
                  <a:ext uri="{0D108BD9-81ED-4DB2-BD59-A6C34878D82A}">
                    <a16:rowId xmlns:a16="http://schemas.microsoft.com/office/drawing/2014/main" val="10004"/>
                  </a:ext>
                </a:extLst>
              </a:tr>
              <a:tr h="1119001">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buNone/>
                      </a:pPr>
                      <a:r>
                        <a:rPr lang="en-US" sz="1400" b="0" i="0" u="none" strike="noStrike" kern="1200" baseline="0" noProof="0">
                          <a:latin typeface="Calibri"/>
                        </a:rPr>
                        <a:t>This </a:t>
                      </a:r>
                      <a:r>
                        <a:rPr lang="en-US" sz="1400" b="0" i="1" u="none" strike="noStrike" kern="1200" baseline="0" noProof="0">
                          <a:latin typeface="Calibri"/>
                        </a:rPr>
                        <a:t>Logo Detection</a:t>
                      </a:r>
                      <a:r>
                        <a:rPr lang="en-US" sz="1400" b="0" i="0" u="none" strike="noStrike" kern="1200" baseline="0" noProof="0">
                          <a:latin typeface="Calibri"/>
                        </a:rPr>
                        <a:t> project aims to help users identify forgeries by </a:t>
                      </a:r>
                      <a:r>
                        <a:rPr lang="en-US" sz="1400" b="0" i="0" u="none" strike="noStrike" kern="1200" baseline="0" noProof="0" err="1">
                          <a:latin typeface="Calibri"/>
                        </a:rPr>
                        <a:t>analysing</a:t>
                      </a:r>
                      <a:r>
                        <a:rPr lang="en-US" sz="1400" b="0" i="0" u="none" strike="noStrike" kern="1200" baseline="0" noProof="0">
                          <a:latin typeface="Calibri"/>
                        </a:rPr>
                        <a:t> the logo on the product. Along with helping users identify the logo.</a:t>
                      </a:r>
                      <a:endParaRPr lang="en-US" sz="1400">
                        <a:latin typeface="Calibri"/>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826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28650" y="171162"/>
            <a:ext cx="2130136" cy="2371148"/>
          </a:xfrm>
        </p:spPr>
        <p:txBody>
          <a:bodyPr vert="horz" lIns="91440" tIns="45720" rIns="91440" bIns="45720" rtlCol="0" anchor="ctr">
            <a:normAutofit/>
          </a:bodyPr>
          <a:lstStyle/>
          <a:p>
            <a:r>
              <a:rPr lang="en-US" sz="2800" kern="1200">
                <a:solidFill>
                  <a:srgbClr val="FFFFFF"/>
                </a:solidFill>
                <a:latin typeface="+mj-lt"/>
                <a:ea typeface="+mj-ea"/>
                <a:cs typeface="+mj-cs"/>
              </a:rPr>
              <a:t>Inference From literature Survey</a:t>
            </a:r>
          </a:p>
        </p:txBody>
      </p:sp>
      <p:pic>
        <p:nvPicPr>
          <p:cNvPr id="2" name="Picture 3" descr="A picture containing text, businesscard, screenshot&#10;&#10;Description automatically generated">
            <a:extLst>
              <a:ext uri="{FF2B5EF4-FFF2-40B4-BE49-F238E27FC236}">
                <a16:creationId xmlns:a16="http://schemas.microsoft.com/office/drawing/2014/main" id="{BA3F9091-367A-4706-01A1-BBAB5C5E6204}"/>
              </a:ext>
            </a:extLst>
          </p:cNvPr>
          <p:cNvPicPr>
            <a:picLocks noChangeAspect="1"/>
          </p:cNvPicPr>
          <p:nvPr/>
        </p:nvPicPr>
        <p:blipFill>
          <a:blip r:embed="rId2"/>
          <a:stretch>
            <a:fillRect/>
          </a:stretch>
        </p:blipFill>
        <p:spPr>
          <a:xfrm>
            <a:off x="1840106" y="2131156"/>
            <a:ext cx="6826496" cy="4280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79">
            <a:extLst>
              <a:ext uri="{FF2B5EF4-FFF2-40B4-BE49-F238E27FC236}">
                <a16:creationId xmlns:a16="http://schemas.microsoft.com/office/drawing/2014/main" id="{B9008973-65FB-40C1-893A-A58712593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45770" y="999067"/>
            <a:ext cx="4849317" cy="4856480"/>
          </a:xfrm>
        </p:spPr>
        <p:txBody>
          <a:bodyPr vert="horz" lIns="91440" tIns="45720" rIns="91440" bIns="45720" rtlCol="0" anchor="ctr">
            <a:normAutofit/>
          </a:bodyPr>
          <a:lstStyle/>
          <a:p>
            <a:r>
              <a:rPr lang="en-US" sz="3100" b="1" kern="1200">
                <a:latin typeface="+mj-lt"/>
                <a:ea typeface="+mj-ea"/>
                <a:cs typeface="+mj-cs"/>
              </a:rPr>
              <a:t>PROBLEM STATEMENT: </a:t>
            </a:r>
            <a:br>
              <a:rPr lang="en-US" sz="3100" b="1" kern="1200">
                <a:ea typeface="Calibri Light"/>
                <a:cs typeface="Calibri Light"/>
              </a:rPr>
            </a:br>
            <a:br>
              <a:rPr lang="en-US" sz="3100" b="1"/>
            </a:br>
            <a:r>
              <a:rPr lang="en-US" sz="3100" kern="1200">
                <a:latin typeface="+mj-lt"/>
                <a:ea typeface="+mj-ea"/>
                <a:cs typeface="+mj-cs"/>
              </a:rPr>
              <a:t>    </a:t>
            </a:r>
            <a:r>
              <a:rPr lang="en-US" sz="2000" kern="1200">
                <a:latin typeface="+mj-lt"/>
                <a:ea typeface="+mj-ea"/>
                <a:cs typeface="+mj-cs"/>
              </a:rPr>
              <a:t>Consumers get cheated out of their hard-earned money as they end up shelling out an exorbitant amount of money for a mere counterfeit.</a:t>
            </a:r>
            <a:endParaRPr lang="en-US" sz="2000" kern="1200">
              <a:latin typeface="+mj-lt"/>
              <a:ea typeface="Calibri Light"/>
              <a:cs typeface="Calibri Light"/>
            </a:endParaRPr>
          </a:p>
          <a:p>
            <a:br>
              <a:rPr lang="en-US" sz="3100" kern="1200"/>
            </a:br>
            <a:endParaRPr lang="en-US" sz="3100" kern="1200">
              <a:solidFill>
                <a:schemeClr val="tx1"/>
              </a:solidFill>
              <a:latin typeface="+mj-lt"/>
              <a:ea typeface="+mj-ea"/>
              <a:cs typeface="+mj-cs"/>
            </a:endParaRPr>
          </a:p>
        </p:txBody>
      </p:sp>
      <p:sp>
        <p:nvSpPr>
          <p:cNvPr id="108" name="Rectangle 81">
            <a:extLst>
              <a:ext uri="{FF2B5EF4-FFF2-40B4-BE49-F238E27FC236}">
                <a16:creationId xmlns:a16="http://schemas.microsoft.com/office/drawing/2014/main" id="{2558829B-C7EF-4D51-94DF-A8B1A80C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2953" y="1"/>
            <a:ext cx="201104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83">
            <a:extLst>
              <a:ext uri="{FF2B5EF4-FFF2-40B4-BE49-F238E27FC236}">
                <a16:creationId xmlns:a16="http://schemas.microsoft.com/office/drawing/2014/main" id="{090A6D10-3F68-4EAB-9085-93C36B5FC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0880" y="767714"/>
            <a:ext cx="2895041"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85">
            <a:extLst>
              <a:ext uri="{FF2B5EF4-FFF2-40B4-BE49-F238E27FC236}">
                <a16:creationId xmlns:a16="http://schemas.microsoft.com/office/drawing/2014/main" id="{C38C6B01-5C30-47AE-94D3-B54B34D688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761488"/>
            <a:ext cx="181579" cy="1340860"/>
            <a:chOff x="56167" y="2761488"/>
            <a:chExt cx="242107" cy="1340860"/>
          </a:xfrm>
        </p:grpSpPr>
        <p:sp>
          <p:nvSpPr>
            <p:cNvPr id="87" name="Rectangle 2">
              <a:extLst>
                <a:ext uri="{FF2B5EF4-FFF2-40B4-BE49-F238E27FC236}">
                  <a16:creationId xmlns:a16="http://schemas.microsoft.com/office/drawing/2014/main" id="{8C957847-7C0E-48CD-A0C7-E8F76FCB0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59">
              <a:extLst>
                <a:ext uri="{FF2B5EF4-FFF2-40B4-BE49-F238E27FC236}">
                  <a16:creationId xmlns:a16="http://schemas.microsoft.com/office/drawing/2014/main" id="{750A171B-FE02-4328-8218-84B8A73D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2">
              <a:extLst>
                <a:ext uri="{FF2B5EF4-FFF2-40B4-BE49-F238E27FC236}">
                  <a16:creationId xmlns:a16="http://schemas.microsoft.com/office/drawing/2014/main" id="{D250ED76-8AAB-4BA3-8FB9-7D9DAD1EF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59">
              <a:extLst>
                <a:ext uri="{FF2B5EF4-FFF2-40B4-BE49-F238E27FC236}">
                  <a16:creationId xmlns:a16="http://schemas.microsoft.com/office/drawing/2014/main" id="{90E9A077-3D43-42CE-A80F-4D77A9640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2">
              <a:extLst>
                <a:ext uri="{FF2B5EF4-FFF2-40B4-BE49-F238E27FC236}">
                  <a16:creationId xmlns:a16="http://schemas.microsoft.com/office/drawing/2014/main" id="{13B87A5D-9EA1-4543-A4CB-0E744C22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59">
              <a:extLst>
                <a:ext uri="{FF2B5EF4-FFF2-40B4-BE49-F238E27FC236}">
                  <a16:creationId xmlns:a16="http://schemas.microsoft.com/office/drawing/2014/main" id="{95211382-25DA-4D78-8A2A-65BF812E1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2">
              <a:extLst>
                <a:ext uri="{FF2B5EF4-FFF2-40B4-BE49-F238E27FC236}">
                  <a16:creationId xmlns:a16="http://schemas.microsoft.com/office/drawing/2014/main" id="{DB854E96-4BF7-41B7-98ED-218896E4B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59">
              <a:extLst>
                <a:ext uri="{FF2B5EF4-FFF2-40B4-BE49-F238E27FC236}">
                  <a16:creationId xmlns:a16="http://schemas.microsoft.com/office/drawing/2014/main" id="{37D8D120-EF4A-4300-A248-1F0A6EF04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2">
              <a:extLst>
                <a:ext uri="{FF2B5EF4-FFF2-40B4-BE49-F238E27FC236}">
                  <a16:creationId xmlns:a16="http://schemas.microsoft.com/office/drawing/2014/main" id="{AC2782E1-E97A-4860-805A-381C628EF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9">
              <a:extLst>
                <a:ext uri="{FF2B5EF4-FFF2-40B4-BE49-F238E27FC236}">
                  <a16:creationId xmlns:a16="http://schemas.microsoft.com/office/drawing/2014/main" id="{DA923931-3C79-451C-B0DD-D8C5C9B12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2">
              <a:extLst>
                <a:ext uri="{FF2B5EF4-FFF2-40B4-BE49-F238E27FC236}">
                  <a16:creationId xmlns:a16="http://schemas.microsoft.com/office/drawing/2014/main" id="{96552411-1484-4559-9B19-D82BA727F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59">
              <a:extLst>
                <a:ext uri="{FF2B5EF4-FFF2-40B4-BE49-F238E27FC236}">
                  <a16:creationId xmlns:a16="http://schemas.microsoft.com/office/drawing/2014/main" id="{96625486-87AB-40D0-B29C-F061F36B0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2">
              <a:extLst>
                <a:ext uri="{FF2B5EF4-FFF2-40B4-BE49-F238E27FC236}">
                  <a16:creationId xmlns:a16="http://schemas.microsoft.com/office/drawing/2014/main" id="{5CF69521-6B14-449B-AFAD-5246F7BBF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59">
              <a:extLst>
                <a:ext uri="{FF2B5EF4-FFF2-40B4-BE49-F238E27FC236}">
                  <a16:creationId xmlns:a16="http://schemas.microsoft.com/office/drawing/2014/main" id="{FCCB1E40-AD9F-4FDE-9794-BA67A8F09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2">
              <a:extLst>
                <a:ext uri="{FF2B5EF4-FFF2-40B4-BE49-F238E27FC236}">
                  <a16:creationId xmlns:a16="http://schemas.microsoft.com/office/drawing/2014/main" id="{072A675B-C9E6-4B87-B488-FB7450C0A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59">
              <a:extLst>
                <a:ext uri="{FF2B5EF4-FFF2-40B4-BE49-F238E27FC236}">
                  <a16:creationId xmlns:a16="http://schemas.microsoft.com/office/drawing/2014/main" id="{07438C80-8A3A-4E13-838D-B676C615B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2">
              <a:extLst>
                <a:ext uri="{FF2B5EF4-FFF2-40B4-BE49-F238E27FC236}">
                  <a16:creationId xmlns:a16="http://schemas.microsoft.com/office/drawing/2014/main" id="{03A1462E-5653-41AA-9086-553DD10C1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59">
              <a:extLst>
                <a:ext uri="{FF2B5EF4-FFF2-40B4-BE49-F238E27FC236}">
                  <a16:creationId xmlns:a16="http://schemas.microsoft.com/office/drawing/2014/main" id="{C5D0C27E-61AE-48DC-95B4-5FEBCE413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2">
              <a:extLst>
                <a:ext uri="{FF2B5EF4-FFF2-40B4-BE49-F238E27FC236}">
                  <a16:creationId xmlns:a16="http://schemas.microsoft.com/office/drawing/2014/main" id="{AE1C1E45-C712-4F12-B421-9DBD634F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9">
              <a:extLst>
                <a:ext uri="{FF2B5EF4-FFF2-40B4-BE49-F238E27FC236}">
                  <a16:creationId xmlns:a16="http://schemas.microsoft.com/office/drawing/2014/main" id="{6537F337-22CC-46D3-8A70-335E1E44E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963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14FB2BD5-6AAB-46F7-A8D1-665DAE973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8" y="0"/>
            <a:ext cx="56359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777513" y="1152144"/>
            <a:ext cx="4958268" cy="4666765"/>
          </a:xfrm>
        </p:spPr>
        <p:txBody>
          <a:bodyPr vert="horz" lIns="91440" tIns="45720" rIns="91440" bIns="45720" rtlCol="0" anchor="ctr">
            <a:normAutofit/>
          </a:bodyPr>
          <a:lstStyle/>
          <a:p>
            <a:r>
              <a:rPr lang="en-US" sz="4000"/>
              <a:t>    Datasets</a:t>
            </a:r>
            <a:br>
              <a:rPr lang="en-US" sz="3300" kern="1200"/>
            </a:br>
            <a:endParaRPr lang="en-US" sz="3300" kern="1200">
              <a:latin typeface="+mj-lt"/>
              <a:ea typeface="Calibri Light"/>
              <a:cs typeface="Calibri Light"/>
            </a:endParaRPr>
          </a:p>
        </p:txBody>
      </p:sp>
      <p:grpSp>
        <p:nvGrpSpPr>
          <p:cNvPr id="127" name="Group 126">
            <a:extLst>
              <a:ext uri="{FF2B5EF4-FFF2-40B4-BE49-F238E27FC236}">
                <a16:creationId xmlns:a16="http://schemas.microsoft.com/office/drawing/2014/main" id="{31D279A5-A726-4EB1-8C82-5DCAD7206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6" y="73152"/>
            <a:ext cx="884223" cy="232963"/>
            <a:chOff x="5422392" y="64008"/>
            <a:chExt cx="1178966" cy="232963"/>
          </a:xfrm>
        </p:grpSpPr>
        <p:sp>
          <p:nvSpPr>
            <p:cNvPr id="128" name="Rectangle 64">
              <a:extLst>
                <a:ext uri="{FF2B5EF4-FFF2-40B4-BE49-F238E27FC236}">
                  <a16:creationId xmlns:a16="http://schemas.microsoft.com/office/drawing/2014/main" id="{1CE5924F-E0EC-42CC-8DEC-805AA13D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66">
              <a:extLst>
                <a:ext uri="{FF2B5EF4-FFF2-40B4-BE49-F238E27FC236}">
                  <a16:creationId xmlns:a16="http://schemas.microsoft.com/office/drawing/2014/main" id="{8E307F87-8A04-4995-972E-FDA64B90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64">
              <a:extLst>
                <a:ext uri="{FF2B5EF4-FFF2-40B4-BE49-F238E27FC236}">
                  <a16:creationId xmlns:a16="http://schemas.microsoft.com/office/drawing/2014/main" id="{B4F94FEB-6437-4F82-8162-102CD0F5A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66">
              <a:extLst>
                <a:ext uri="{FF2B5EF4-FFF2-40B4-BE49-F238E27FC236}">
                  <a16:creationId xmlns:a16="http://schemas.microsoft.com/office/drawing/2014/main" id="{AA0E57C3-AF35-4479-921A-4DE8AEE1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64">
              <a:extLst>
                <a:ext uri="{FF2B5EF4-FFF2-40B4-BE49-F238E27FC236}">
                  <a16:creationId xmlns:a16="http://schemas.microsoft.com/office/drawing/2014/main" id="{D90A8767-9020-4331-B099-51AE678E5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66">
              <a:extLst>
                <a:ext uri="{FF2B5EF4-FFF2-40B4-BE49-F238E27FC236}">
                  <a16:creationId xmlns:a16="http://schemas.microsoft.com/office/drawing/2014/main" id="{0E99A61B-8C5D-495B-B1E3-EDE182F2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64">
              <a:extLst>
                <a:ext uri="{FF2B5EF4-FFF2-40B4-BE49-F238E27FC236}">
                  <a16:creationId xmlns:a16="http://schemas.microsoft.com/office/drawing/2014/main" id="{F8091840-442B-48FC-B52B-A30A33D1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66">
              <a:extLst>
                <a:ext uri="{FF2B5EF4-FFF2-40B4-BE49-F238E27FC236}">
                  <a16:creationId xmlns:a16="http://schemas.microsoft.com/office/drawing/2014/main" id="{ABA7ECAD-216B-44A5-B7A8-F01B7A61E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64">
              <a:extLst>
                <a:ext uri="{FF2B5EF4-FFF2-40B4-BE49-F238E27FC236}">
                  <a16:creationId xmlns:a16="http://schemas.microsoft.com/office/drawing/2014/main" id="{7C542924-4C61-497C-823F-6DABE94F3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66">
              <a:extLst>
                <a:ext uri="{FF2B5EF4-FFF2-40B4-BE49-F238E27FC236}">
                  <a16:creationId xmlns:a16="http://schemas.microsoft.com/office/drawing/2014/main" id="{DA58E6AB-0D24-4203-BB36-23C46E1D4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64">
              <a:extLst>
                <a:ext uri="{FF2B5EF4-FFF2-40B4-BE49-F238E27FC236}">
                  <a16:creationId xmlns:a16="http://schemas.microsoft.com/office/drawing/2014/main" id="{1786210C-FC2B-42A8-B9AD-B59D7BC74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66">
              <a:extLst>
                <a:ext uri="{FF2B5EF4-FFF2-40B4-BE49-F238E27FC236}">
                  <a16:creationId xmlns:a16="http://schemas.microsoft.com/office/drawing/2014/main" id="{6631C158-3987-4246-A8F0-A446381D3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64">
              <a:extLst>
                <a:ext uri="{FF2B5EF4-FFF2-40B4-BE49-F238E27FC236}">
                  <a16:creationId xmlns:a16="http://schemas.microsoft.com/office/drawing/2014/main" id="{7F89EDD3-5511-4A57-AAD1-2D188E9C4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6">
              <a:extLst>
                <a:ext uri="{FF2B5EF4-FFF2-40B4-BE49-F238E27FC236}">
                  <a16:creationId xmlns:a16="http://schemas.microsoft.com/office/drawing/2014/main" id="{1D993D38-1E01-4DFD-A5D0-0A3781CD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4">
              <a:extLst>
                <a:ext uri="{FF2B5EF4-FFF2-40B4-BE49-F238E27FC236}">
                  <a16:creationId xmlns:a16="http://schemas.microsoft.com/office/drawing/2014/main" id="{D6FE807E-293A-446E-9F8F-3B87D763B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4AC0B35E-8639-4057-9E0B-8109D67F8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1892F8C1-D3BE-441F-BAB0-F3F7D6CA4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EF068311-5A24-4E53-9104-6C62EE555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5EC9C299-85CB-409E-80B2-F3F1E314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E56E79AE-691C-4BA9-A736-A35E5BF52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Content Placeholder 1">
            <a:extLst>
              <a:ext uri="{FF2B5EF4-FFF2-40B4-BE49-F238E27FC236}">
                <a16:creationId xmlns:a16="http://schemas.microsoft.com/office/drawing/2014/main" id="{2469F68D-5066-DB99-FA31-60E28274B722}"/>
              </a:ext>
            </a:extLst>
          </p:cNvPr>
          <p:cNvGraphicFramePr>
            <a:graphicFrameLocks noGrp="1"/>
          </p:cNvGraphicFramePr>
          <p:nvPr/>
        </p:nvGraphicFramePr>
        <p:xfrm>
          <a:off x="3946147" y="643467"/>
          <a:ext cx="458322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461BF52E7009468E2FD7AB3ED3B665" ma:contentTypeVersion="14" ma:contentTypeDescription="Create a new document." ma:contentTypeScope="" ma:versionID="a4657898f9678b6a87c62bed53dca92c">
  <xsd:schema xmlns:xsd="http://www.w3.org/2001/XMLSchema" xmlns:xs="http://www.w3.org/2001/XMLSchema" xmlns:p="http://schemas.microsoft.com/office/2006/metadata/properties" xmlns:ns3="4b1d6beb-b5a9-4d5b-aa7a-470884ba660c" xmlns:ns4="9e4c72ae-984c-4a21-8f71-0d6529ded1a6" targetNamespace="http://schemas.microsoft.com/office/2006/metadata/properties" ma:root="true" ma:fieldsID="445946c59d3f4a6f38fb065ca0b4c239" ns3:_="" ns4:_="">
    <xsd:import namespace="4b1d6beb-b5a9-4d5b-aa7a-470884ba660c"/>
    <xsd:import namespace="9e4c72ae-984c-4a21-8f71-0d6529ded1a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1d6beb-b5a9-4d5b-aa7a-470884ba66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4c72ae-984c-4a21-8f71-0d6529ded1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4760D1-CBEB-40A7-8551-86282F29A11B}">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8A700997-6B81-45E3-BBCA-A20ABC2F00A7}">
  <ds:schemaRefs>
    <ds:schemaRef ds:uri="http://schemas.microsoft.com/office/2006/metadata/contentType"/>
    <ds:schemaRef ds:uri="http://schemas.microsoft.com/office/2006/metadata/properties/metaAttributes"/>
    <ds:schemaRef ds:uri="http://www.w3.org/2000/xmlns/"/>
    <ds:schemaRef ds:uri="http://www.w3.org/2001/XMLSchema"/>
    <ds:schemaRef ds:uri="4b1d6beb-b5a9-4d5b-aa7a-470884ba660c"/>
    <ds:schemaRef ds:uri="9e4c72ae-984c-4a21-8f71-0d6529ded1a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8F11E2-33C3-401A-B940-B83DBDA120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14</Slides>
  <Notes>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Inference From literature Survey</vt:lpstr>
      <vt:lpstr>PROBLEM STATEMENT:       Consumers get cheated out of their hard-earned money as they end up shelling out an exorbitant amount of money for a mere counterfeit.  </vt:lpstr>
      <vt:lpstr>    Datasets </vt:lpstr>
      <vt:lpstr>Gantt Chart :</vt:lpstr>
      <vt:lpstr>Block diagram of Proposed System</vt:lpstr>
      <vt:lpstr>System 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Sivaganesh [CEE]</dc:creator>
  <cp:lastModifiedBy>Archana M . 20BCS013</cp:lastModifiedBy>
  <cp:revision>2</cp:revision>
  <cp:lastPrinted>2022-01-22T08:45:46Z</cp:lastPrinted>
  <dcterms:created xsi:type="dcterms:W3CDTF">2021-12-25T08:07:04Z</dcterms:created>
  <dcterms:modified xsi:type="dcterms:W3CDTF">2022-12-30T17:09:57Z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0x0101003C461BF52E7009468E2FD7AB3ED3B665</vt:lpwstr>
  </property>
</Properties>
</file>