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7" name="Google Shape;7;p1" descr="A close up of a sign&#10;&#10;Description automatically generated"/>
          <p:cNvPicPr preferRelativeResize="0"/>
          <p:nvPr/>
        </p:nvPicPr>
        <p:blipFill rotWithShape="1">
          <a:blip r:embed="rId13"/>
          <a:srcRect/>
          <a:stretch>
            <a:fill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a:fillRect/>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p>
        </p:txBody>
      </p:sp>
      <p:sp>
        <p:nvSpPr>
          <p:cNvPr id="70" name="Google Shape;70;p13"/>
          <p:cNvSpPr txBox="1"/>
          <p:nvPr/>
        </p:nvSpPr>
        <p:spPr>
          <a:xfrm>
            <a:off x="1095095" y="3956068"/>
            <a:ext cx="2095554"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 Archana R</a:t>
            </a:r>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 </a:t>
            </a:r>
            <a:r>
              <a:rPr lang="en-US" sz="1100" dirty="0">
                <a:solidFill>
                  <a:schemeClr val="dk1"/>
                </a:solidFill>
              </a:rPr>
              <a:t>au960221243301</a:t>
            </a:r>
            <a:endParaRPr lang="en-IN" altLang="en-US" sz="1100" dirty="0">
              <a:solidFill>
                <a:schemeClr val="dk1"/>
              </a:solidFill>
            </a:endParaRPr>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5" name="Google Shape;75;p13"/>
          <p:cNvPicPr preferRelativeResize="0"/>
          <p:nvPr/>
        </p:nvPicPr>
        <p:blipFill rotWithShape="1">
          <a:blip r:embed="rId4"/>
          <a:srcRect/>
          <a:stretch>
            <a:fill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srcRect/>
          <a:stretch>
            <a:fill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srcRect/>
          <a:stretch>
            <a:fill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706243" y="1315844"/>
            <a:ext cx="7649737" cy="22467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200"/>
              <a:buNone/>
            </a:pPr>
            <a:endParaRPr dirty="0"/>
          </a:p>
        </p:txBody>
      </p:sp>
      <p:pic>
        <p:nvPicPr>
          <p:cNvPr id="8" name="Picture 7">
            <a:extLst>
              <a:ext uri="{FF2B5EF4-FFF2-40B4-BE49-F238E27FC236}">
                <a16:creationId xmlns:a16="http://schemas.microsoft.com/office/drawing/2014/main" id="{0FA062FD-FA0E-5520-FB45-6C61BA48492F}"/>
              </a:ext>
            </a:extLst>
          </p:cNvPr>
          <p:cNvPicPr>
            <a:picLocks noChangeAspect="1"/>
          </p:cNvPicPr>
          <p:nvPr/>
        </p:nvPicPr>
        <p:blipFill>
          <a:blip r:embed="rId3"/>
          <a:stretch>
            <a:fillRect/>
          </a:stretch>
        </p:blipFill>
        <p:spPr>
          <a:xfrm>
            <a:off x="0" y="1315844"/>
            <a:ext cx="9144000" cy="38276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p>
        </p:txBody>
      </p:sp>
      <p:pic>
        <p:nvPicPr>
          <p:cNvPr id="4" name="Picture 3">
            <a:extLst>
              <a:ext uri="{FF2B5EF4-FFF2-40B4-BE49-F238E27FC236}">
                <a16:creationId xmlns:a16="http://schemas.microsoft.com/office/drawing/2014/main" id="{E9D8C204-C0E6-8189-9B0E-9EEEC18083EF}"/>
              </a:ext>
            </a:extLst>
          </p:cNvPr>
          <p:cNvPicPr>
            <a:picLocks noChangeAspect="1"/>
          </p:cNvPicPr>
          <p:nvPr/>
        </p:nvPicPr>
        <p:blipFill>
          <a:blip r:embed="rId3"/>
          <a:stretch>
            <a:fillRect/>
          </a:stretch>
        </p:blipFill>
        <p:spPr>
          <a:xfrm>
            <a:off x="0" y="1070516"/>
            <a:ext cx="9144000" cy="40729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p>
        </p:txBody>
      </p:sp>
      <p:pic>
        <p:nvPicPr>
          <p:cNvPr id="4" name="Picture 3">
            <a:extLst>
              <a:ext uri="{FF2B5EF4-FFF2-40B4-BE49-F238E27FC236}">
                <a16:creationId xmlns:a16="http://schemas.microsoft.com/office/drawing/2014/main" id="{38B2BF91-E376-7126-40E1-53A022FDBA98}"/>
              </a:ext>
            </a:extLst>
          </p:cNvPr>
          <p:cNvPicPr>
            <a:picLocks noChangeAspect="1"/>
          </p:cNvPicPr>
          <p:nvPr/>
        </p:nvPicPr>
        <p:blipFill>
          <a:blip r:embed="rId3"/>
          <a:stretch>
            <a:fillRect/>
          </a:stretch>
        </p:blipFill>
        <p:spPr>
          <a:xfrm>
            <a:off x="0" y="1196898"/>
            <a:ext cx="9144000" cy="39466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4" name="Picture 3">
            <a:extLst>
              <a:ext uri="{FF2B5EF4-FFF2-40B4-BE49-F238E27FC236}">
                <a16:creationId xmlns:a16="http://schemas.microsoft.com/office/drawing/2014/main" id="{3C0C7403-2605-93AA-C331-2DC509D51963}"/>
              </a:ext>
            </a:extLst>
          </p:cNvPr>
          <p:cNvPicPr>
            <a:picLocks noChangeAspect="1"/>
          </p:cNvPicPr>
          <p:nvPr/>
        </p:nvPicPr>
        <p:blipFill>
          <a:blip r:embed="rId3"/>
          <a:stretch>
            <a:fillRect/>
          </a:stretch>
        </p:blipFill>
        <p:spPr>
          <a:xfrm>
            <a:off x="0" y="1204332"/>
            <a:ext cx="9144000" cy="39391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p>
        </p:txBody>
      </p:sp>
      <p:pic>
        <p:nvPicPr>
          <p:cNvPr id="6" name="Picture 5">
            <a:extLst>
              <a:ext uri="{FF2B5EF4-FFF2-40B4-BE49-F238E27FC236}">
                <a16:creationId xmlns:a16="http://schemas.microsoft.com/office/drawing/2014/main" id="{548EA12E-1181-12D1-2407-23710F4D6FBC}"/>
              </a:ext>
            </a:extLst>
          </p:cNvPr>
          <p:cNvPicPr>
            <a:picLocks noChangeAspect="1"/>
          </p:cNvPicPr>
          <p:nvPr/>
        </p:nvPicPr>
        <p:blipFill>
          <a:blip r:embed="rId3"/>
          <a:stretch>
            <a:fillRect/>
          </a:stretch>
        </p:blipFill>
        <p:spPr>
          <a:xfrm>
            <a:off x="0" y="1267648"/>
            <a:ext cx="9144000"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dirty="0">
                <a:solidFill>
                  <a:srgbClr val="374151"/>
                </a:solidFill>
                <a:latin typeface="Arial" panose="020B0604020202020204"/>
                <a:ea typeface="Arial" panose="020B0604020202020204"/>
                <a:cs typeface="Arial" panose="020B0604020202020204"/>
                <a:sym typeface="Arial" panose="020B0604020202020204"/>
              </a:rPr>
              <a:t>:</a:t>
            </a:r>
            <a:br>
              <a:rPr lang="en-US" sz="1600" b="1" dirty="0">
                <a:solidFill>
                  <a:srgbClr val="374151"/>
                </a:solidFill>
              </a:rPr>
            </a:br>
            <a:br>
              <a:rPr lang="en-US" b="0" i="0" dirty="0">
                <a:solidFill>
                  <a:srgbClr val="374151"/>
                </a:solidFill>
                <a:latin typeface="Arial" panose="020B0604020202020204"/>
                <a:ea typeface="Arial" panose="020B0604020202020204"/>
                <a:cs typeface="Arial" panose="020B0604020202020204"/>
                <a:sym typeface="Arial" panose="020B0604020202020204"/>
              </a:rPr>
            </a:br>
            <a:endParaRPr dirty="0"/>
          </a:p>
        </p:txBody>
      </p:sp>
      <p:sp>
        <p:nvSpPr>
          <p:cNvPr id="9" name="TextBox 8"/>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Mobile App Development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AI and ML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Fleet Management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Incorporation of IoT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Expansion of Services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Diversify the services offered beyond traditional car rentals, such as incorporating options for car-sharing, ride-hailing partnerships, or integrating electric and hybrid vehicles into the fleet to cater to eco-conscious customers.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srcRect/>
          <a:stretch>
            <a:fill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Car Rentals Application with Django Framework </a:t>
            </a: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panose="020B0604020202020204"/>
              <a:buNone/>
            </a:pPr>
            <a:r>
              <a:rPr lang="en-US"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Here is the overview for the project:</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57200" lvl="0" indent="-304800" algn="l" rtl="0">
              <a:lnSpc>
                <a:spcPct val="115000"/>
              </a:lnSpc>
              <a:spcBef>
                <a:spcPts val="0"/>
              </a:spcBef>
              <a:spcAft>
                <a:spcPts val="0"/>
              </a:spcAft>
              <a:buClr>
                <a:srgbClr val="0D0D0D"/>
              </a:buClr>
              <a:buSzPts val="1200"/>
              <a:buFont typeface="Roboto" panose="02000000000000000000"/>
              <a:buChar char="●"/>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endParaRPr sz="12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2" name="TextBox 1"/>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
        <p:nvSpPr>
          <p:cNvPr id="2" name="TextBox 1"/>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21"/>
          <p:cNvPicPr preferRelativeResize="0"/>
          <p:nvPr/>
        </p:nvPicPr>
        <p:blipFill rotWithShape="1">
          <a:blip r:embed="rId3"/>
          <a:srcRect/>
          <a:stretch>
            <a:fill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4"/>
          <a:srcRect/>
          <a:stretch>
            <a:fill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1312</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Times New Roman</vt:lpstr>
      <vt:lpstr>Arial</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Carlin Ahana</dc:creator>
  <cp:lastModifiedBy>Carlin Ahana</cp:lastModifiedBy>
  <cp:revision>5</cp:revision>
  <dcterms:created xsi:type="dcterms:W3CDTF">2024-04-10T08:31:04Z</dcterms:created>
  <dcterms:modified xsi:type="dcterms:W3CDTF">2024-04-12T09:12:43Z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F7D17A527FFC4055B2A64F00798FAD76_13</vt:lpwstr>
  </property>
  <property fmtid="{D5CDD505-2E9C-101B-9397-08002B2CF9AE}" pid="3" name="KSOProductBuildVer">
    <vt:lpwstr>1033-12.2.0.13489</vt:lpwstr>
  </property>
</Properties>
</file>