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XYZsalesViz_17051803865080/SuperTech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E568DE-1F44-4EE0-A89E-E61D8A42F8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XYZ sales 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3A0C99-A04D-45F8-8CEB-19FD99F346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1/13/2024 9:13:45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 Tech Dashboard" id="2" name="slide2">
            <a:extLst>
              <a:ext uri="{FF2B5EF4-FFF2-40B4-BE49-F238E27FC236}">
                <a16:creationId xmlns:a16="http://schemas.microsoft.com/office/drawing/2014/main" id="{A1125867-63C1-4A62-BDD0-8895A927D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93" y="0"/>
            <a:ext cx="7863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2024-01-13T21:13:45Z</dcterms:created>
  <dcterms:modified xsi:type="dcterms:W3CDTF">2024-01-13T21:13:45Z</dcterms:modified>
</cp:coreProperties>
</file>