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PIRegionsWorkook_170517934512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95B651-EE76-492E-AE9D-10656A0FB6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HPIRegions Workook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55493B-781E-48B7-AC5F-D741E5E9FC3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1/13/2024 8:56:01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CACF2FD-D56F-430C-835E-BE3FBEDE88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036"/>
            <a:ext cx="12192000" cy="54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2024-01-13T20:56:01Z</dcterms:created>
  <dcterms:modified xsi:type="dcterms:W3CDTF">2024-01-13T20:56:01Z</dcterms:modified>
</cp:coreProperties>
</file>