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atespreadsheet_17051792471970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68DD3C-533F-40C0-A94C-E11B1D6292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State spreadsheet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C8ED5B-3AAA-4A36-AB7D-571ECFC0D2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8:54:22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3201928D-8190-42E3-B642-C0A2A88AE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612"/>
            <a:ext cx="12192000" cy="57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2024-01-13T20:54:23Z</dcterms:created>
  <dcterms:modified xsi:type="dcterms:W3CDTF">2024-01-13T20:54:23Z</dcterms:modified>
</cp:coreProperties>
</file>