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tatesPopulationworkbook/Sheet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FFF5943-C3E4-45B1-86BC-7CBDDD5DC6E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State's Population workbook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0EFA606-D3FE-4788-9C23-92AD21C51EE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1/13/2024 8:52:51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25E4E201-EDB1-4C4F-B7EE-2F0371B1B2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612"/>
            <a:ext cx="12192000" cy="57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2024-01-13T20:52:51Z</dcterms:created>
  <dcterms:modified xsi:type="dcterms:W3CDTF">2024-01-13T20:52:51Z</dcterms:modified>
</cp:coreProperties>
</file>