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zofRegionwiseWorkook_1705179068736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A97A46-9819-44D7-9355-FCFF9FCB33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Viz of Region wise Workook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205B6E-E3D9-4A93-B184-C437BDF7D7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8:51:27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9BE55C1-A6F1-449D-9996-C8BF45563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144F1A8-B8D1-4BF4-A392-EF87ED8A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EAA0C23-E3C8-4EBD-84D5-DE3E669EBF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2024-01-13T20:51:28Z</dcterms:created>
  <dcterms:modified xsi:type="dcterms:W3CDTF">2024-01-13T20:51:28Z</dcterms:modified>
</cp:coreProperties>
</file>