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iaCup_1703182426180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B8790C-CB2C-4DDD-A52C-8C2C9E57C4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Asia Cup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4076E1-C6A6-44C3-BAA9-D93F6DB492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8:05:05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448E50DC-0A32-4367-8F6B-3A72B2705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4757208A-347B-454D-9FAC-D06AFF03F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2024-01-13T20:05:05Z</dcterms:created>
  <dcterms:modified xsi:type="dcterms:W3CDTF">2024-01-13T20:05:05Z</dcterms:modified>
</cp:coreProperties>
</file>